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79" r:id="rId1"/>
    <p:sldMasterId id="2147483780" r:id="rId2"/>
    <p:sldMasterId id="2147483781" r:id="rId3"/>
    <p:sldMasterId id="2147483782" r:id="rId4"/>
  </p:sldMasterIdLst>
  <p:notesMasterIdLst>
    <p:notesMasterId r:id="rId23"/>
  </p:notesMasterIdLst>
  <p:sldIdLst>
    <p:sldId id="256" r:id="rId5"/>
    <p:sldId id="257" r:id="rId6"/>
    <p:sldId id="258" r:id="rId7"/>
    <p:sldId id="259" r:id="rId8"/>
    <p:sldId id="260" r:id="rId9"/>
    <p:sldId id="262" r:id="rId10"/>
    <p:sldId id="263" r:id="rId11"/>
    <p:sldId id="264" r:id="rId12"/>
    <p:sldId id="265" r:id="rId13"/>
    <p:sldId id="266" r:id="rId14"/>
    <p:sldId id="267" r:id="rId15"/>
    <p:sldId id="268" r:id="rId16"/>
    <p:sldId id="269" r:id="rId17"/>
    <p:sldId id="273" r:id="rId18"/>
    <p:sldId id="274" r:id="rId19"/>
    <p:sldId id="275" r:id="rId20"/>
    <p:sldId id="276" r:id="rId21"/>
    <p:sldId id="277" r:id="rId22"/>
  </p:sldIdLst>
  <p:sldSz cx="24377650" cy="13716000"/>
  <p:notesSz cx="6858000" cy="9144000"/>
  <p:embeddedFontLst>
    <p:embeddedFont>
      <p:font typeface="Amatic SC" panose="020B0604020202020204" pitchFamily="2" charset="-79"/>
      <p:regular r:id="rId24"/>
      <p:bold r:id="rId25"/>
    </p:embeddedFont>
    <p:embeddedFont>
      <p:font typeface="Calibri" panose="020F0502020204030204" pitchFamily="34" charset="0"/>
      <p:regular r:id="rId26"/>
      <p:bold r:id="rId27"/>
      <p:italic r:id="rId28"/>
      <p:boldItalic r:id="rId29"/>
    </p:embeddedFont>
    <p:embeddedFont>
      <p:font typeface="Helvetica Neue" panose="020B0604020202020204" charset="0"/>
      <p:regular r:id="rId30"/>
      <p:bold r:id="rId31"/>
      <p:italic r:id="rId32"/>
      <p:boldItalic r:id="rId33"/>
    </p:embeddedFont>
    <p:embeddedFont>
      <p:font typeface="Inconsolata" panose="020B0604020202020204" charset="0"/>
      <p:regular r:id="rId34"/>
      <p:bold r:id="rId35"/>
    </p:embeddedFont>
    <p:embeddedFont>
      <p:font typeface="Lato" panose="020B0604020202020204" charset="0"/>
      <p:regular r:id="rId36"/>
      <p:bold r:id="rId37"/>
      <p:italic r:id="rId38"/>
      <p:boldItalic r:id="rId39"/>
    </p:embeddedFont>
    <p:embeddedFont>
      <p:font typeface="Poppins" panose="020B0604020202020204" charset="0"/>
      <p:regular r:id="rId40"/>
      <p:bold r:id="rId41"/>
      <p:italic r:id="rId42"/>
      <p:boldItalic r:id="rId43"/>
    </p:embeddedFont>
    <p:embeddedFont>
      <p:font typeface="Roboto" panose="02000000000000000000"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2896">
          <p15:clr>
            <a:srgbClr val="9AA0A6"/>
          </p15:clr>
        </p15:guide>
        <p15:guide id="6" orient="horz" pos="241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3F5D4BB-FCBD-46DA-97A1-9E94F9232EA8}">
  <a:tblStyle styleId="{53F5D4BB-FCBD-46DA-97A1-9E94F9232EA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1" d="100"/>
          <a:sy n="31" d="100"/>
        </p:scale>
        <p:origin x="832" y="72"/>
      </p:cViewPr>
      <p:guideLst>
        <p:guide pos="958"/>
        <p:guide orient="horz" pos="8160"/>
        <p:guide orient="horz" pos="480"/>
        <p:guide pos="14398"/>
        <p:guide orient="horz" pos="2896"/>
        <p:guide orient="horz" pos="241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7.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font" Target="fonts/font6.fntdata"/><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8.fntdata"/><Relationship Id="rId44" Type="http://schemas.openxmlformats.org/officeDocument/2006/relationships/font" Target="fonts/font21.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20" Type="http://schemas.openxmlformats.org/officeDocument/2006/relationships/slide" Target="slides/slide16.xml"/><Relationship Id="rId41"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Lato"/>
                <a:ea typeface="Lato"/>
                <a:cs typeface="Lato"/>
                <a:sym typeface="Lato"/>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Lato"/>
                <a:ea typeface="Lato"/>
                <a:cs typeface="Lato"/>
                <a:sym typeface="Lato"/>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2400" b="0" i="0" u="none" strike="noStrike" cap="none">
                <a:solidFill>
                  <a:schemeClr val="dk1"/>
                </a:solidFill>
                <a:latin typeface="Lato"/>
                <a:ea typeface="Lato"/>
                <a:cs typeface="Lato"/>
                <a:sym typeface="Lato"/>
              </a:defRPr>
            </a:lvl1pPr>
            <a:lvl2pPr marL="914400" marR="0" lvl="1" indent="-228600" algn="l" rtl="0">
              <a:spcBef>
                <a:spcPts val="0"/>
              </a:spcBef>
              <a:spcAft>
                <a:spcPts val="0"/>
              </a:spcAft>
              <a:buSzPts val="1400"/>
              <a:buNone/>
              <a:defRPr sz="2400" b="0" i="0" u="none" strike="noStrike" cap="none">
                <a:solidFill>
                  <a:schemeClr val="dk1"/>
                </a:solidFill>
                <a:latin typeface="Lato"/>
                <a:ea typeface="Lato"/>
                <a:cs typeface="Lato"/>
                <a:sym typeface="Lato"/>
              </a:defRPr>
            </a:lvl2pPr>
            <a:lvl3pPr marL="1371600" marR="0" lvl="2" indent="-228600" algn="l" rtl="0">
              <a:spcBef>
                <a:spcPts val="0"/>
              </a:spcBef>
              <a:spcAft>
                <a:spcPts val="0"/>
              </a:spcAft>
              <a:buSzPts val="1400"/>
              <a:buNone/>
              <a:defRPr sz="2400" b="0" i="0" u="none" strike="noStrike" cap="none">
                <a:solidFill>
                  <a:schemeClr val="dk1"/>
                </a:solidFill>
                <a:latin typeface="Lato"/>
                <a:ea typeface="Lato"/>
                <a:cs typeface="Lato"/>
                <a:sym typeface="Lato"/>
              </a:defRPr>
            </a:lvl3pPr>
            <a:lvl4pPr marL="1828800" marR="0" lvl="3" indent="-228600" algn="l" rtl="0">
              <a:spcBef>
                <a:spcPts val="0"/>
              </a:spcBef>
              <a:spcAft>
                <a:spcPts val="0"/>
              </a:spcAft>
              <a:buSzPts val="1400"/>
              <a:buNone/>
              <a:defRPr sz="2400" b="0" i="0" u="none" strike="noStrike" cap="none">
                <a:solidFill>
                  <a:schemeClr val="dk1"/>
                </a:solidFill>
                <a:latin typeface="Lato"/>
                <a:ea typeface="Lato"/>
                <a:cs typeface="Lato"/>
                <a:sym typeface="Lato"/>
              </a:defRPr>
            </a:lvl4pPr>
            <a:lvl5pPr marL="2286000" marR="0" lvl="4" indent="-228600" algn="l" rtl="0">
              <a:spcBef>
                <a:spcPts val="0"/>
              </a:spcBef>
              <a:spcAft>
                <a:spcPts val="0"/>
              </a:spcAft>
              <a:buSzPts val="1400"/>
              <a:buNone/>
              <a:defRPr sz="2400" b="0" i="0" u="none" strike="noStrike" cap="none">
                <a:solidFill>
                  <a:schemeClr val="dk1"/>
                </a:solidFill>
                <a:latin typeface="Lato"/>
                <a:ea typeface="Lato"/>
                <a:cs typeface="Lato"/>
                <a:sym typeface="Lato"/>
              </a:defRPr>
            </a:lvl5pPr>
            <a:lvl6pPr marL="2743200" marR="0" lvl="5"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Lato"/>
                <a:ea typeface="Lato"/>
                <a:cs typeface="Lato"/>
                <a:sym typeface="Lato"/>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Lato"/>
                <a:ea typeface="Lato"/>
                <a:cs typeface="Lato"/>
                <a:sym typeface="Lato"/>
              </a:rPr>
              <a:t>‹#›</a:t>
            </a:fld>
            <a:endParaRPr sz="1200" b="0" i="0" u="none" strike="noStrike" cap="none">
              <a:solidFill>
                <a:schemeClr val="dk1"/>
              </a:solidFill>
              <a:latin typeface="Lato"/>
              <a:ea typeface="Lato"/>
              <a:cs typeface="Lato"/>
              <a:sym typeface="Lato"/>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1"/>
        <p:cNvGrpSpPr/>
        <p:nvPr/>
      </p:nvGrpSpPr>
      <p:grpSpPr>
        <a:xfrm>
          <a:off x="0" y="0"/>
          <a:ext cx="0" cy="0"/>
          <a:chOff x="0" y="0"/>
          <a:chExt cx="0" cy="0"/>
        </a:xfrm>
      </p:grpSpPr>
      <p:sp>
        <p:nvSpPr>
          <p:cNvPr id="2322" name="Google Shape;2322;g630a814dc5_0_53: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3" name="Google Shape;2323;g630a814dc5_0_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2"/>
        <p:cNvGrpSpPr/>
        <p:nvPr/>
      </p:nvGrpSpPr>
      <p:grpSpPr>
        <a:xfrm>
          <a:off x="0" y="0"/>
          <a:ext cx="0" cy="0"/>
          <a:chOff x="0" y="0"/>
          <a:chExt cx="0" cy="0"/>
        </a:xfrm>
      </p:grpSpPr>
      <p:sp>
        <p:nvSpPr>
          <p:cNvPr id="2403" name="Google Shape;2403;g8bda237455_4_333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4" name="Google Shape;2404;g8bda237455_4_33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9"/>
        <p:cNvGrpSpPr/>
        <p:nvPr/>
      </p:nvGrpSpPr>
      <p:grpSpPr>
        <a:xfrm>
          <a:off x="0" y="0"/>
          <a:ext cx="0" cy="0"/>
          <a:chOff x="0" y="0"/>
          <a:chExt cx="0" cy="0"/>
        </a:xfrm>
      </p:grpSpPr>
      <p:sp>
        <p:nvSpPr>
          <p:cNvPr id="2410" name="Google Shape;2410;ge58df58ba0_0_422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1" name="Google Shape;2411;ge58df58ba0_0_42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6"/>
        <p:cNvGrpSpPr/>
        <p:nvPr/>
      </p:nvGrpSpPr>
      <p:grpSpPr>
        <a:xfrm>
          <a:off x="0" y="0"/>
          <a:ext cx="0" cy="0"/>
          <a:chOff x="0" y="0"/>
          <a:chExt cx="0" cy="0"/>
        </a:xfrm>
      </p:grpSpPr>
      <p:sp>
        <p:nvSpPr>
          <p:cNvPr id="2417" name="Google Shape;2417;ge58df58ba0_0_528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8" name="Google Shape;2418;ge58df58ba0_0_528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3"/>
        <p:cNvGrpSpPr/>
        <p:nvPr/>
      </p:nvGrpSpPr>
      <p:grpSpPr>
        <a:xfrm>
          <a:off x="0" y="0"/>
          <a:ext cx="0" cy="0"/>
          <a:chOff x="0" y="0"/>
          <a:chExt cx="0" cy="0"/>
        </a:xfrm>
      </p:grpSpPr>
      <p:sp>
        <p:nvSpPr>
          <p:cNvPr id="2424" name="Google Shape;2424;ge58df58ba0_0_633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5" name="Google Shape;2425;ge58df58ba0_0_63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1"/>
        <p:cNvGrpSpPr/>
        <p:nvPr/>
      </p:nvGrpSpPr>
      <p:grpSpPr>
        <a:xfrm>
          <a:off x="0" y="0"/>
          <a:ext cx="0" cy="0"/>
          <a:chOff x="0" y="0"/>
          <a:chExt cx="0" cy="0"/>
        </a:xfrm>
      </p:grpSpPr>
      <p:sp>
        <p:nvSpPr>
          <p:cNvPr id="2452" name="Google Shape;2452;g8bda237455_4_33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3" name="Google Shape;2453;g8bda237455_4_33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8"/>
        <p:cNvGrpSpPr/>
        <p:nvPr/>
      </p:nvGrpSpPr>
      <p:grpSpPr>
        <a:xfrm>
          <a:off x="0" y="0"/>
          <a:ext cx="0" cy="0"/>
          <a:chOff x="0" y="0"/>
          <a:chExt cx="0" cy="0"/>
        </a:xfrm>
      </p:grpSpPr>
      <p:sp>
        <p:nvSpPr>
          <p:cNvPr id="2459" name="Google Shape;2459;ge58df58ba0_0_1052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0" name="Google Shape;2460;ge58df58ba0_0_105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5"/>
        <p:cNvGrpSpPr/>
        <p:nvPr/>
      </p:nvGrpSpPr>
      <p:grpSpPr>
        <a:xfrm>
          <a:off x="0" y="0"/>
          <a:ext cx="0" cy="0"/>
          <a:chOff x="0" y="0"/>
          <a:chExt cx="0" cy="0"/>
        </a:xfrm>
      </p:grpSpPr>
      <p:sp>
        <p:nvSpPr>
          <p:cNvPr id="2466" name="Google Shape;2466;ge58df58ba0_2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7" name="Google Shape;2467;ge58df58ba0_2_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8" name="Google Shape;2468;ge58df58ba0_2_1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5"/>
        <p:cNvGrpSpPr/>
        <p:nvPr/>
      </p:nvGrpSpPr>
      <p:grpSpPr>
        <a:xfrm>
          <a:off x="0" y="0"/>
          <a:ext cx="0" cy="0"/>
          <a:chOff x="0" y="0"/>
          <a:chExt cx="0" cy="0"/>
        </a:xfrm>
      </p:grpSpPr>
      <p:sp>
        <p:nvSpPr>
          <p:cNvPr id="2476" name="Google Shape;2476;ge58df58ba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7" name="Google Shape;2477;ge58df58ba0_2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8" name="Google Shape;2478;ge58df58ba0_2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5"/>
        <p:cNvGrpSpPr/>
        <p:nvPr/>
      </p:nvGrpSpPr>
      <p:grpSpPr>
        <a:xfrm>
          <a:off x="0" y="0"/>
          <a:ext cx="0" cy="0"/>
          <a:chOff x="0" y="0"/>
          <a:chExt cx="0" cy="0"/>
        </a:xfrm>
      </p:grpSpPr>
      <p:sp>
        <p:nvSpPr>
          <p:cNvPr id="2486" name="Google Shape;2486;ge58df58ba0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7" name="Google Shape;2487;ge58df58ba0_2_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8" name="Google Shape;2488;ge58df58ba0_2_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8"/>
        <p:cNvGrpSpPr/>
        <p:nvPr/>
      </p:nvGrpSpPr>
      <p:grpSpPr>
        <a:xfrm>
          <a:off x="0" y="0"/>
          <a:ext cx="0" cy="0"/>
          <a:chOff x="0" y="0"/>
          <a:chExt cx="0" cy="0"/>
        </a:xfrm>
      </p:grpSpPr>
      <p:sp>
        <p:nvSpPr>
          <p:cNvPr id="2329" name="Google Shape;2329;g783034316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0" name="Google Shape;2330;g783034316d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1" name="Google Shape;2331;g783034316d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1"/>
        <p:cNvGrpSpPr/>
        <p:nvPr/>
      </p:nvGrpSpPr>
      <p:grpSpPr>
        <a:xfrm>
          <a:off x="0" y="0"/>
          <a:ext cx="0" cy="0"/>
          <a:chOff x="0" y="0"/>
          <a:chExt cx="0" cy="0"/>
        </a:xfrm>
      </p:grpSpPr>
      <p:sp>
        <p:nvSpPr>
          <p:cNvPr id="2342" name="Google Shape;2342;g8bda237455_4_1298: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3" name="Google Shape;2343;g8bda237455_4_129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8"/>
        <p:cNvGrpSpPr/>
        <p:nvPr/>
      </p:nvGrpSpPr>
      <p:grpSpPr>
        <a:xfrm>
          <a:off x="0" y="0"/>
          <a:ext cx="0" cy="0"/>
          <a:chOff x="0" y="0"/>
          <a:chExt cx="0" cy="0"/>
        </a:xfrm>
      </p:grpSpPr>
      <p:sp>
        <p:nvSpPr>
          <p:cNvPr id="2349" name="Google Shape;2349;ge58df58ba0_0_8447: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0" name="Google Shape;2350;ge58df58ba0_0_84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6"/>
        <p:cNvGrpSpPr/>
        <p:nvPr/>
      </p:nvGrpSpPr>
      <p:grpSpPr>
        <a:xfrm>
          <a:off x="0" y="0"/>
          <a:ext cx="0" cy="0"/>
          <a:chOff x="0" y="0"/>
          <a:chExt cx="0" cy="0"/>
        </a:xfrm>
      </p:grpSpPr>
      <p:sp>
        <p:nvSpPr>
          <p:cNvPr id="2357" name="Google Shape;2357;ge58df58ba0_0_7391: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8" name="Google Shape;2358;ge58df58ba0_0_739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2"/>
        <p:cNvGrpSpPr/>
        <p:nvPr/>
      </p:nvGrpSpPr>
      <p:grpSpPr>
        <a:xfrm>
          <a:off x="0" y="0"/>
          <a:ext cx="0" cy="0"/>
          <a:chOff x="0" y="0"/>
          <a:chExt cx="0" cy="0"/>
        </a:xfrm>
      </p:grpSpPr>
      <p:sp>
        <p:nvSpPr>
          <p:cNvPr id="2373" name="Google Shape;2373;g8bda237455_4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4" name="Google Shape;2374;g8bda237455_4_2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8"/>
        <p:cNvGrpSpPr/>
        <p:nvPr/>
      </p:nvGrpSpPr>
      <p:grpSpPr>
        <a:xfrm>
          <a:off x="0" y="0"/>
          <a:ext cx="0" cy="0"/>
          <a:chOff x="0" y="0"/>
          <a:chExt cx="0" cy="0"/>
        </a:xfrm>
      </p:grpSpPr>
      <p:sp>
        <p:nvSpPr>
          <p:cNvPr id="2379" name="Google Shape;2379;ge58df58ba0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0" name="Google Shape;2380;ge58df58ba0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6"/>
        <p:cNvGrpSpPr/>
        <p:nvPr/>
      </p:nvGrpSpPr>
      <p:grpSpPr>
        <a:xfrm>
          <a:off x="0" y="0"/>
          <a:ext cx="0" cy="0"/>
          <a:chOff x="0" y="0"/>
          <a:chExt cx="0" cy="0"/>
        </a:xfrm>
      </p:grpSpPr>
      <p:sp>
        <p:nvSpPr>
          <p:cNvPr id="2387" name="Google Shape;2387;ge58df58ba0_0_105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8" name="Google Shape;2388;ge58df58ba0_0_10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4"/>
        <p:cNvGrpSpPr/>
        <p:nvPr/>
      </p:nvGrpSpPr>
      <p:grpSpPr>
        <a:xfrm>
          <a:off x="0" y="0"/>
          <a:ext cx="0" cy="0"/>
          <a:chOff x="0" y="0"/>
          <a:chExt cx="0" cy="0"/>
        </a:xfrm>
      </p:grpSpPr>
      <p:sp>
        <p:nvSpPr>
          <p:cNvPr id="2395" name="Google Shape;2395;ge58df58ba0_0_211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6" name="Google Shape;2396;ge58df58ba0_0_21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7.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31.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32.pn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18.png"/></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16.png"/></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Wht_Section">
  <p:cSld name="Wht_Section">
    <p:bg>
      <p:bgPr>
        <a:solidFill>
          <a:schemeClr val="lt1"/>
        </a:solidFill>
        <a:effectLst/>
      </p:bgPr>
    </p:bg>
    <p:spTree>
      <p:nvGrpSpPr>
        <p:cNvPr id="1" name="Shape 122"/>
        <p:cNvGrpSpPr/>
        <p:nvPr/>
      </p:nvGrpSpPr>
      <p:grpSpPr>
        <a:xfrm>
          <a:off x="0" y="0"/>
          <a:ext cx="0" cy="0"/>
          <a:chOff x="0" y="0"/>
          <a:chExt cx="0" cy="0"/>
        </a:xfrm>
      </p:grpSpPr>
      <p:sp>
        <p:nvSpPr>
          <p:cNvPr id="123" name="Google Shape;123;p12"/>
          <p:cNvSpPr txBox="1">
            <a:spLocks noGrp="1"/>
          </p:cNvSpPr>
          <p:nvPr>
            <p:ph type="title"/>
          </p:nvPr>
        </p:nvSpPr>
        <p:spPr>
          <a:xfrm>
            <a:off x="1675963" y="5292664"/>
            <a:ext cx="21025800" cy="21936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dk1"/>
              </a:buClr>
              <a:buSzPts val="15000"/>
              <a:buFont typeface="Helvetica Neue"/>
              <a:buNone/>
              <a:defRPr sz="150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grpSp>
        <p:nvGrpSpPr>
          <p:cNvPr id="124" name="Google Shape;124;p12"/>
          <p:cNvGrpSpPr/>
          <p:nvPr/>
        </p:nvGrpSpPr>
        <p:grpSpPr>
          <a:xfrm>
            <a:off x="437040" y="234686"/>
            <a:ext cx="23513873" cy="13256877"/>
            <a:chOff x="0" y="-1"/>
            <a:chExt cx="23520930" cy="13256877"/>
          </a:xfrm>
        </p:grpSpPr>
        <p:sp>
          <p:nvSpPr>
            <p:cNvPr id="125" name="Google Shape;125;p12"/>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6" name="Google Shape;126;p12"/>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7" name="Google Shape;127;p12"/>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8" name="Google Shape;128;p12"/>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9" name="Google Shape;129;p12"/>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30" name="Google Shape;130;p12"/>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31" name="Google Shape;131;p12"/>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32" name="Google Shape;132;p12"/>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33" name="Google Shape;133;p12"/>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34" name="Google Shape;134;p12"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25. Numbered 1–8 (Green)">
  <p:cSld name="CUSTOM_2_7_1_3_1_1_1_1_1">
    <p:spTree>
      <p:nvGrpSpPr>
        <p:cNvPr id="1" name="Shape 1661"/>
        <p:cNvGrpSpPr/>
        <p:nvPr/>
      </p:nvGrpSpPr>
      <p:grpSpPr>
        <a:xfrm>
          <a:off x="0" y="0"/>
          <a:ext cx="0" cy="0"/>
          <a:chOff x="0" y="0"/>
          <a:chExt cx="0" cy="0"/>
        </a:xfrm>
      </p:grpSpPr>
      <p:sp>
        <p:nvSpPr>
          <p:cNvPr id="1662" name="Google Shape;1662;p10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63" name="Google Shape;1663;p10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664" name="Google Shape;1664;p10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665" name="Google Shape;1665;p10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666" name="Google Shape;1666;p10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667" name="Google Shape;1667;p10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68" name="Google Shape;1668;p104"/>
          <p:cNvSpPr/>
          <p:nvPr/>
        </p:nvSpPr>
        <p:spPr>
          <a:xfrm>
            <a:off x="3143481" y="10328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69" name="Google Shape;1669;p104"/>
          <p:cNvGrpSpPr/>
          <p:nvPr/>
        </p:nvGrpSpPr>
        <p:grpSpPr>
          <a:xfrm>
            <a:off x="1219475" y="10328151"/>
            <a:ext cx="1606396" cy="1005814"/>
            <a:chOff x="457200" y="1466425"/>
            <a:chExt cx="776900" cy="486300"/>
          </a:xfrm>
        </p:grpSpPr>
        <p:sp>
          <p:nvSpPr>
            <p:cNvPr id="1670" name="Google Shape;1670;p104"/>
            <p:cNvSpPr/>
            <p:nvPr/>
          </p:nvSpPr>
          <p:spPr>
            <a:xfrm>
              <a:off x="457200" y="1466425"/>
              <a:ext cx="695400" cy="486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a:ea typeface="Roboto"/>
                  <a:cs typeface="Roboto"/>
                  <a:sym typeface="Roboto"/>
                </a:rPr>
                <a:t>07</a:t>
              </a:r>
              <a:endParaRPr sz="5300">
                <a:solidFill>
                  <a:srgbClr val="FFFFFF"/>
                </a:solidFill>
                <a:latin typeface="Roboto"/>
                <a:ea typeface="Roboto"/>
                <a:cs typeface="Roboto"/>
                <a:sym typeface="Roboto"/>
              </a:endParaRPr>
            </a:p>
          </p:txBody>
        </p:sp>
        <p:sp>
          <p:nvSpPr>
            <p:cNvPr id="1671" name="Google Shape;1671;p104"/>
            <p:cNvSpPr/>
            <p:nvPr/>
          </p:nvSpPr>
          <p:spPr>
            <a:xfrm rot="5400000">
              <a:off x="973100" y="1624950"/>
              <a:ext cx="33337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72" name="Google Shape;1672;p104"/>
          <p:cNvSpPr txBox="1">
            <a:spLocks noGrp="1"/>
          </p:cNvSpPr>
          <p:nvPr>
            <p:ph type="subTitle" idx="3"/>
          </p:nvPr>
        </p:nvSpPr>
        <p:spPr>
          <a:xfrm>
            <a:off x="-32257" y="10328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73" name="Google Shape;1673;p104"/>
          <p:cNvSpPr/>
          <p:nvPr/>
        </p:nvSpPr>
        <p:spPr>
          <a:xfrm>
            <a:off x="3143181" y="11496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74" name="Google Shape;1674;p104"/>
          <p:cNvGrpSpPr/>
          <p:nvPr/>
        </p:nvGrpSpPr>
        <p:grpSpPr>
          <a:xfrm>
            <a:off x="1219175" y="11496427"/>
            <a:ext cx="1606396" cy="1005814"/>
            <a:chOff x="457200" y="1466425"/>
            <a:chExt cx="776900" cy="486300"/>
          </a:xfrm>
        </p:grpSpPr>
        <p:sp>
          <p:nvSpPr>
            <p:cNvPr id="1675" name="Google Shape;1675;p104"/>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a:ea typeface="Roboto"/>
                  <a:cs typeface="Roboto"/>
                  <a:sym typeface="Roboto"/>
                </a:rPr>
                <a:t>08</a:t>
              </a:r>
              <a:endParaRPr sz="5300">
                <a:solidFill>
                  <a:srgbClr val="FFFFFF"/>
                </a:solidFill>
                <a:latin typeface="Roboto"/>
                <a:ea typeface="Roboto"/>
                <a:cs typeface="Roboto"/>
                <a:sym typeface="Roboto"/>
              </a:endParaRPr>
            </a:p>
          </p:txBody>
        </p:sp>
        <p:sp>
          <p:nvSpPr>
            <p:cNvPr id="1676" name="Google Shape;1676;p104"/>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77" name="Google Shape;1677;p104"/>
          <p:cNvSpPr txBox="1">
            <a:spLocks noGrp="1"/>
          </p:cNvSpPr>
          <p:nvPr>
            <p:ph type="subTitle" idx="4"/>
          </p:nvPr>
        </p:nvSpPr>
        <p:spPr>
          <a:xfrm>
            <a:off x="-32192" y="11496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78" name="Google Shape;1678;p104"/>
          <p:cNvSpPr/>
          <p:nvPr/>
        </p:nvSpPr>
        <p:spPr>
          <a:xfrm>
            <a:off x="3143348" y="7991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79" name="Google Shape;1679;p104"/>
          <p:cNvGrpSpPr/>
          <p:nvPr/>
        </p:nvGrpSpPr>
        <p:grpSpPr>
          <a:xfrm>
            <a:off x="1219342" y="7991151"/>
            <a:ext cx="1606396" cy="1005814"/>
            <a:chOff x="457200" y="1466425"/>
            <a:chExt cx="776900" cy="486300"/>
          </a:xfrm>
        </p:grpSpPr>
        <p:sp>
          <p:nvSpPr>
            <p:cNvPr id="1680" name="Google Shape;1680;p104"/>
            <p:cNvSpPr/>
            <p:nvPr/>
          </p:nvSpPr>
          <p:spPr>
            <a:xfrm>
              <a:off x="457200" y="1466425"/>
              <a:ext cx="695400" cy="486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a:ea typeface="Roboto"/>
                  <a:cs typeface="Roboto"/>
                  <a:sym typeface="Roboto"/>
                </a:rPr>
                <a:t>05</a:t>
              </a:r>
              <a:endParaRPr sz="5300">
                <a:solidFill>
                  <a:srgbClr val="FFFFFF"/>
                </a:solidFill>
                <a:latin typeface="Roboto"/>
                <a:ea typeface="Roboto"/>
                <a:cs typeface="Roboto"/>
                <a:sym typeface="Roboto"/>
              </a:endParaRPr>
            </a:p>
          </p:txBody>
        </p:sp>
        <p:sp>
          <p:nvSpPr>
            <p:cNvPr id="1681" name="Google Shape;1681;p104"/>
            <p:cNvSpPr/>
            <p:nvPr/>
          </p:nvSpPr>
          <p:spPr>
            <a:xfrm rot="5400000">
              <a:off x="973100" y="1624950"/>
              <a:ext cx="33337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82" name="Google Shape;1682;p104"/>
          <p:cNvSpPr txBox="1">
            <a:spLocks noGrp="1"/>
          </p:cNvSpPr>
          <p:nvPr>
            <p:ph type="subTitle" idx="5"/>
          </p:nvPr>
        </p:nvSpPr>
        <p:spPr>
          <a:xfrm>
            <a:off x="-32391" y="7991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83" name="Google Shape;1683;p104"/>
          <p:cNvSpPr/>
          <p:nvPr/>
        </p:nvSpPr>
        <p:spPr>
          <a:xfrm>
            <a:off x="3143048" y="9159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84" name="Google Shape;1684;p104"/>
          <p:cNvGrpSpPr/>
          <p:nvPr/>
        </p:nvGrpSpPr>
        <p:grpSpPr>
          <a:xfrm>
            <a:off x="1219042" y="9159427"/>
            <a:ext cx="1606396" cy="1005814"/>
            <a:chOff x="457200" y="1466425"/>
            <a:chExt cx="776900" cy="486300"/>
          </a:xfrm>
        </p:grpSpPr>
        <p:sp>
          <p:nvSpPr>
            <p:cNvPr id="1685" name="Google Shape;1685;p104"/>
            <p:cNvSpPr/>
            <p:nvPr/>
          </p:nvSpPr>
          <p:spPr>
            <a:xfrm>
              <a:off x="457200" y="1466425"/>
              <a:ext cx="695400" cy="486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a:ea typeface="Roboto"/>
                  <a:cs typeface="Roboto"/>
                  <a:sym typeface="Roboto"/>
                </a:rPr>
                <a:t>06</a:t>
              </a:r>
              <a:endParaRPr sz="5300">
                <a:solidFill>
                  <a:srgbClr val="FFFFFF"/>
                </a:solidFill>
                <a:latin typeface="Roboto"/>
                <a:ea typeface="Roboto"/>
                <a:cs typeface="Roboto"/>
                <a:sym typeface="Roboto"/>
              </a:endParaRPr>
            </a:p>
          </p:txBody>
        </p:sp>
        <p:sp>
          <p:nvSpPr>
            <p:cNvPr id="1686" name="Google Shape;1686;p104"/>
            <p:cNvSpPr/>
            <p:nvPr/>
          </p:nvSpPr>
          <p:spPr>
            <a:xfrm rot="5400000">
              <a:off x="973100" y="1624950"/>
              <a:ext cx="33337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87" name="Google Shape;1687;p104"/>
          <p:cNvSpPr txBox="1">
            <a:spLocks noGrp="1"/>
          </p:cNvSpPr>
          <p:nvPr>
            <p:ph type="subTitle" idx="6"/>
          </p:nvPr>
        </p:nvSpPr>
        <p:spPr>
          <a:xfrm>
            <a:off x="-32392" y="9159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88" name="Google Shape;1688;p104"/>
          <p:cNvSpPr/>
          <p:nvPr/>
        </p:nvSpPr>
        <p:spPr>
          <a:xfrm>
            <a:off x="3143415" y="5694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89" name="Google Shape;1689;p104"/>
          <p:cNvGrpSpPr/>
          <p:nvPr/>
        </p:nvGrpSpPr>
        <p:grpSpPr>
          <a:xfrm>
            <a:off x="1219408" y="5694151"/>
            <a:ext cx="1606396" cy="1005814"/>
            <a:chOff x="457200" y="1466425"/>
            <a:chExt cx="776900" cy="486300"/>
          </a:xfrm>
        </p:grpSpPr>
        <p:sp>
          <p:nvSpPr>
            <p:cNvPr id="1690" name="Google Shape;1690;p104"/>
            <p:cNvSpPr/>
            <p:nvPr/>
          </p:nvSpPr>
          <p:spPr>
            <a:xfrm>
              <a:off x="457200" y="1466425"/>
              <a:ext cx="695400" cy="486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a:ea typeface="Roboto"/>
                  <a:cs typeface="Roboto"/>
                  <a:sym typeface="Roboto"/>
                </a:rPr>
                <a:t>03</a:t>
              </a:r>
              <a:endParaRPr sz="5300">
                <a:solidFill>
                  <a:srgbClr val="FFFFFF"/>
                </a:solidFill>
                <a:latin typeface="Roboto"/>
                <a:ea typeface="Roboto"/>
                <a:cs typeface="Roboto"/>
                <a:sym typeface="Roboto"/>
              </a:endParaRPr>
            </a:p>
          </p:txBody>
        </p:sp>
        <p:sp>
          <p:nvSpPr>
            <p:cNvPr id="1691" name="Google Shape;1691;p104"/>
            <p:cNvSpPr/>
            <p:nvPr/>
          </p:nvSpPr>
          <p:spPr>
            <a:xfrm rot="5400000">
              <a:off x="973100" y="1624950"/>
              <a:ext cx="33337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92" name="Google Shape;1692;p104"/>
          <p:cNvSpPr txBox="1">
            <a:spLocks noGrp="1"/>
          </p:cNvSpPr>
          <p:nvPr>
            <p:ph type="subTitle" idx="7"/>
          </p:nvPr>
        </p:nvSpPr>
        <p:spPr>
          <a:xfrm>
            <a:off x="467" y="5694333"/>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93" name="Google Shape;1693;p104"/>
          <p:cNvSpPr/>
          <p:nvPr/>
        </p:nvSpPr>
        <p:spPr>
          <a:xfrm>
            <a:off x="3143115" y="6862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94" name="Google Shape;1694;p104"/>
          <p:cNvGrpSpPr/>
          <p:nvPr/>
        </p:nvGrpSpPr>
        <p:grpSpPr>
          <a:xfrm>
            <a:off x="1219108" y="6862427"/>
            <a:ext cx="1606396" cy="1005814"/>
            <a:chOff x="457200" y="1466425"/>
            <a:chExt cx="776900" cy="486300"/>
          </a:xfrm>
        </p:grpSpPr>
        <p:sp>
          <p:nvSpPr>
            <p:cNvPr id="1695" name="Google Shape;1695;p104"/>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a:ea typeface="Roboto"/>
                  <a:cs typeface="Roboto"/>
                  <a:sym typeface="Roboto"/>
                </a:rPr>
                <a:t>04</a:t>
              </a:r>
              <a:endParaRPr sz="5300">
                <a:solidFill>
                  <a:srgbClr val="FFFFFF"/>
                </a:solidFill>
                <a:latin typeface="Roboto"/>
                <a:ea typeface="Roboto"/>
                <a:cs typeface="Roboto"/>
                <a:sym typeface="Roboto"/>
              </a:endParaRPr>
            </a:p>
          </p:txBody>
        </p:sp>
        <p:sp>
          <p:nvSpPr>
            <p:cNvPr id="1696" name="Google Shape;1696;p104"/>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97" name="Google Shape;1697;p104"/>
          <p:cNvSpPr txBox="1">
            <a:spLocks noGrp="1"/>
          </p:cNvSpPr>
          <p:nvPr>
            <p:ph type="subTitle" idx="8"/>
          </p:nvPr>
        </p:nvSpPr>
        <p:spPr>
          <a:xfrm>
            <a:off x="-32791" y="6862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98" name="Google Shape;1698;p104"/>
          <p:cNvSpPr/>
          <p:nvPr/>
        </p:nvSpPr>
        <p:spPr>
          <a:xfrm>
            <a:off x="3143281" y="3357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99" name="Google Shape;1699;p104"/>
          <p:cNvGrpSpPr/>
          <p:nvPr/>
        </p:nvGrpSpPr>
        <p:grpSpPr>
          <a:xfrm>
            <a:off x="1219275" y="3357151"/>
            <a:ext cx="1606396" cy="1005814"/>
            <a:chOff x="457200" y="1466425"/>
            <a:chExt cx="776900" cy="486300"/>
          </a:xfrm>
        </p:grpSpPr>
        <p:sp>
          <p:nvSpPr>
            <p:cNvPr id="1700" name="Google Shape;1700;p104"/>
            <p:cNvSpPr/>
            <p:nvPr/>
          </p:nvSpPr>
          <p:spPr>
            <a:xfrm>
              <a:off x="457200" y="1466425"/>
              <a:ext cx="695400" cy="486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a:ea typeface="Roboto"/>
                  <a:cs typeface="Roboto"/>
                  <a:sym typeface="Roboto"/>
                </a:rPr>
                <a:t>01</a:t>
              </a:r>
              <a:endParaRPr sz="5300">
                <a:solidFill>
                  <a:srgbClr val="FFFFFF"/>
                </a:solidFill>
                <a:latin typeface="Roboto"/>
                <a:ea typeface="Roboto"/>
                <a:cs typeface="Roboto"/>
                <a:sym typeface="Roboto"/>
              </a:endParaRPr>
            </a:p>
          </p:txBody>
        </p:sp>
        <p:sp>
          <p:nvSpPr>
            <p:cNvPr id="1701" name="Google Shape;1701;p104"/>
            <p:cNvSpPr/>
            <p:nvPr/>
          </p:nvSpPr>
          <p:spPr>
            <a:xfrm rot="5400000">
              <a:off x="973100" y="1624950"/>
              <a:ext cx="33337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02" name="Google Shape;1702;p104"/>
          <p:cNvSpPr txBox="1">
            <a:spLocks noGrp="1"/>
          </p:cNvSpPr>
          <p:nvPr>
            <p:ph type="subTitle" idx="9"/>
          </p:nvPr>
        </p:nvSpPr>
        <p:spPr>
          <a:xfrm>
            <a:off x="1" y="3357333"/>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03" name="Google Shape;1703;p104"/>
          <p:cNvSpPr/>
          <p:nvPr/>
        </p:nvSpPr>
        <p:spPr>
          <a:xfrm>
            <a:off x="3142981" y="4525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04" name="Google Shape;1704;p104"/>
          <p:cNvGrpSpPr/>
          <p:nvPr/>
        </p:nvGrpSpPr>
        <p:grpSpPr>
          <a:xfrm>
            <a:off x="1218975" y="4525427"/>
            <a:ext cx="1606396" cy="1005814"/>
            <a:chOff x="457200" y="1466425"/>
            <a:chExt cx="776900" cy="486300"/>
          </a:xfrm>
        </p:grpSpPr>
        <p:sp>
          <p:nvSpPr>
            <p:cNvPr id="1705" name="Google Shape;1705;p104"/>
            <p:cNvSpPr/>
            <p:nvPr/>
          </p:nvSpPr>
          <p:spPr>
            <a:xfrm>
              <a:off x="457200" y="1466425"/>
              <a:ext cx="695400" cy="486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a:ea typeface="Roboto"/>
                  <a:cs typeface="Roboto"/>
                  <a:sym typeface="Roboto"/>
                </a:rPr>
                <a:t>02</a:t>
              </a:r>
              <a:endParaRPr sz="5300">
                <a:solidFill>
                  <a:srgbClr val="FFFFFF"/>
                </a:solidFill>
                <a:latin typeface="Roboto"/>
                <a:ea typeface="Roboto"/>
                <a:cs typeface="Roboto"/>
                <a:sym typeface="Roboto"/>
              </a:endParaRPr>
            </a:p>
          </p:txBody>
        </p:sp>
        <p:sp>
          <p:nvSpPr>
            <p:cNvPr id="1706" name="Google Shape;1706;p104"/>
            <p:cNvSpPr/>
            <p:nvPr/>
          </p:nvSpPr>
          <p:spPr>
            <a:xfrm rot="5400000">
              <a:off x="973100" y="1624950"/>
              <a:ext cx="33337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07" name="Google Shape;1707;p104"/>
          <p:cNvSpPr txBox="1">
            <a:spLocks noGrp="1"/>
          </p:cNvSpPr>
          <p:nvPr>
            <p:ph type="subTitle" idx="13"/>
          </p:nvPr>
        </p:nvSpPr>
        <p:spPr>
          <a:xfrm>
            <a:off x="0" y="4525667"/>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26. Numbered 1–3 (Green)">
  <p:cSld name="CUSTOM_2_7_1_5">
    <p:spTree>
      <p:nvGrpSpPr>
        <p:cNvPr id="1" name="Shape 1708"/>
        <p:cNvGrpSpPr/>
        <p:nvPr/>
      </p:nvGrpSpPr>
      <p:grpSpPr>
        <a:xfrm>
          <a:off x="0" y="0"/>
          <a:ext cx="0" cy="0"/>
          <a:chOff x="0" y="0"/>
          <a:chExt cx="0" cy="0"/>
        </a:xfrm>
      </p:grpSpPr>
      <p:sp>
        <p:nvSpPr>
          <p:cNvPr id="1709" name="Google Shape;1709;p10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10" name="Google Shape;1710;p10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711" name="Google Shape;1711;p10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712" name="Google Shape;1712;p10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713" name="Google Shape;1713;p10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714" name="Google Shape;1714;p10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15" name="Google Shape;1715;p105"/>
          <p:cNvSpPr/>
          <p:nvPr/>
        </p:nvSpPr>
        <p:spPr>
          <a:xfrm flipH="1">
            <a:off x="1930911" y="5167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16" name="Google Shape;1716;p105"/>
          <p:cNvSpPr txBox="1">
            <a:spLocks noGrp="1"/>
          </p:cNvSpPr>
          <p:nvPr>
            <p:ph type="subTitle" idx="3"/>
          </p:nvPr>
        </p:nvSpPr>
        <p:spPr>
          <a:xfrm>
            <a:off x="1930897" y="5167539"/>
            <a:ext cx="6322500" cy="59112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717" name="Google Shape;1717;p105"/>
          <p:cNvGrpSpPr/>
          <p:nvPr/>
        </p:nvGrpSpPr>
        <p:grpSpPr>
          <a:xfrm>
            <a:off x="1218833" y="3586941"/>
            <a:ext cx="1421954" cy="1422613"/>
            <a:chOff x="457200" y="1378813"/>
            <a:chExt cx="695400" cy="695450"/>
          </a:xfrm>
        </p:grpSpPr>
        <p:sp>
          <p:nvSpPr>
            <p:cNvPr id="1718" name="Google Shape;1718;p105"/>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a:ea typeface="Roboto"/>
                  <a:cs typeface="Roboto"/>
                  <a:sym typeface="Roboto"/>
                </a:rPr>
                <a:t>01</a:t>
              </a:r>
              <a:endParaRPr sz="5600">
                <a:latin typeface="Roboto"/>
                <a:ea typeface="Roboto"/>
                <a:cs typeface="Roboto"/>
                <a:sym typeface="Roboto"/>
              </a:endParaRPr>
            </a:p>
          </p:txBody>
        </p:sp>
        <p:sp>
          <p:nvSpPr>
            <p:cNvPr id="1719" name="Google Shape;1719;p105"/>
            <p:cNvSpPr/>
            <p:nvPr/>
          </p:nvSpPr>
          <p:spPr>
            <a:xfrm rot="10800000">
              <a:off x="634726" y="1885638"/>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720" name="Google Shape;1720;p105"/>
          <p:cNvGrpSpPr/>
          <p:nvPr/>
        </p:nvGrpSpPr>
        <p:grpSpPr>
          <a:xfrm>
            <a:off x="8608308" y="3586941"/>
            <a:ext cx="1421954" cy="1422613"/>
            <a:chOff x="457200" y="1378813"/>
            <a:chExt cx="695400" cy="695450"/>
          </a:xfrm>
        </p:grpSpPr>
        <p:sp>
          <p:nvSpPr>
            <p:cNvPr id="1721" name="Google Shape;1721;p105"/>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a:ea typeface="Roboto"/>
                  <a:cs typeface="Roboto"/>
                  <a:sym typeface="Roboto"/>
                </a:rPr>
                <a:t>02</a:t>
              </a:r>
              <a:endParaRPr sz="5600">
                <a:latin typeface="Roboto"/>
                <a:ea typeface="Roboto"/>
                <a:cs typeface="Roboto"/>
                <a:sym typeface="Roboto"/>
              </a:endParaRPr>
            </a:p>
          </p:txBody>
        </p:sp>
        <p:sp>
          <p:nvSpPr>
            <p:cNvPr id="1722" name="Google Shape;1722;p105"/>
            <p:cNvSpPr/>
            <p:nvPr/>
          </p:nvSpPr>
          <p:spPr>
            <a:xfrm rot="10800000">
              <a:off x="634726" y="1885638"/>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23" name="Google Shape;1723;p105"/>
          <p:cNvSpPr/>
          <p:nvPr/>
        </p:nvSpPr>
        <p:spPr>
          <a:xfrm flipH="1">
            <a:off x="9320386" y="5167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24" name="Google Shape;1724;p105"/>
          <p:cNvSpPr txBox="1">
            <a:spLocks noGrp="1"/>
          </p:cNvSpPr>
          <p:nvPr>
            <p:ph type="subTitle" idx="4"/>
          </p:nvPr>
        </p:nvSpPr>
        <p:spPr>
          <a:xfrm>
            <a:off x="9320372" y="5167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725" name="Google Shape;1725;p105"/>
          <p:cNvGrpSpPr/>
          <p:nvPr/>
        </p:nvGrpSpPr>
        <p:grpSpPr>
          <a:xfrm>
            <a:off x="16353290" y="3588941"/>
            <a:ext cx="1421954" cy="1422613"/>
            <a:chOff x="457200" y="1378813"/>
            <a:chExt cx="695400" cy="695450"/>
          </a:xfrm>
        </p:grpSpPr>
        <p:sp>
          <p:nvSpPr>
            <p:cNvPr id="1726" name="Google Shape;1726;p105"/>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a:ea typeface="Roboto"/>
                  <a:cs typeface="Roboto"/>
                  <a:sym typeface="Roboto"/>
                </a:rPr>
                <a:t>03</a:t>
              </a:r>
              <a:endParaRPr sz="5600">
                <a:latin typeface="Roboto"/>
                <a:ea typeface="Roboto"/>
                <a:cs typeface="Roboto"/>
                <a:sym typeface="Roboto"/>
              </a:endParaRPr>
            </a:p>
          </p:txBody>
        </p:sp>
        <p:sp>
          <p:nvSpPr>
            <p:cNvPr id="1727" name="Google Shape;1727;p105"/>
            <p:cNvSpPr/>
            <p:nvPr/>
          </p:nvSpPr>
          <p:spPr>
            <a:xfrm rot="10800000">
              <a:off x="634726" y="1885638"/>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28" name="Google Shape;1728;p105"/>
          <p:cNvSpPr/>
          <p:nvPr/>
        </p:nvSpPr>
        <p:spPr>
          <a:xfrm flipH="1">
            <a:off x="17065368" y="5169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29" name="Google Shape;1729;p105"/>
          <p:cNvSpPr txBox="1">
            <a:spLocks noGrp="1"/>
          </p:cNvSpPr>
          <p:nvPr>
            <p:ph type="subTitle" idx="5"/>
          </p:nvPr>
        </p:nvSpPr>
        <p:spPr>
          <a:xfrm>
            <a:off x="17065355" y="5169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27. Numbered 1–2 (Blue)">
  <p:cSld name="CUSTOM_2_7_1_5_2_1">
    <p:spTree>
      <p:nvGrpSpPr>
        <p:cNvPr id="1" name="Shape 1730"/>
        <p:cNvGrpSpPr/>
        <p:nvPr/>
      </p:nvGrpSpPr>
      <p:grpSpPr>
        <a:xfrm>
          <a:off x="0" y="0"/>
          <a:ext cx="0" cy="0"/>
          <a:chOff x="0" y="0"/>
          <a:chExt cx="0" cy="0"/>
        </a:xfrm>
      </p:grpSpPr>
      <p:pic>
        <p:nvPicPr>
          <p:cNvPr id="1731" name="Google Shape;1731;p106"/>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1732" name="Google Shape;1732;p106"/>
          <p:cNvSpPr/>
          <p:nvPr/>
        </p:nvSpPr>
        <p:spPr>
          <a:xfrm>
            <a:off x="2869453" y="3796133"/>
            <a:ext cx="8379300" cy="1269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33" name="Google Shape;1733;p10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34" name="Google Shape;1734;p10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735" name="Google Shape;1735;p10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736" name="Google Shape;1736;p10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737" name="Google Shape;1737;p10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738" name="Google Shape;1738;p10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39" name="Google Shape;1739;p106"/>
          <p:cNvSpPr/>
          <p:nvPr/>
        </p:nvSpPr>
        <p:spPr>
          <a:xfrm>
            <a:off x="1218900" y="3790141"/>
            <a:ext cx="1422000" cy="12711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endParaRPr sz="5600">
              <a:latin typeface="Roboto"/>
              <a:ea typeface="Roboto"/>
              <a:cs typeface="Roboto"/>
              <a:sym typeface="Roboto"/>
            </a:endParaRPr>
          </a:p>
        </p:txBody>
      </p:sp>
      <p:sp>
        <p:nvSpPr>
          <p:cNvPr id="1740" name="Google Shape;1740;p106"/>
          <p:cNvSpPr/>
          <p:nvPr/>
        </p:nvSpPr>
        <p:spPr>
          <a:xfrm rot="10800000">
            <a:off x="1581906" y="4826902"/>
            <a:ext cx="695897" cy="385851"/>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41" name="Google Shape;1741;p106"/>
          <p:cNvSpPr txBox="1">
            <a:spLocks noGrp="1"/>
          </p:cNvSpPr>
          <p:nvPr>
            <p:ph type="subTitle" idx="3"/>
          </p:nvPr>
        </p:nvSpPr>
        <p:spPr>
          <a:xfrm>
            <a:off x="-32791" y="5695600"/>
            <a:ext cx="11459400" cy="6785700"/>
          </a:xfrm>
          <a:prstGeom prst="rect">
            <a:avLst/>
          </a:prstGeom>
          <a:noFill/>
          <a:ln>
            <a:noFill/>
          </a:ln>
        </p:spPr>
        <p:txBody>
          <a:bodyPr spcFirstLastPara="1" wrap="square" lIns="1219000" tIns="0" rIns="1219000" bIns="0" anchor="t"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42" name="Google Shape;1742;p106"/>
          <p:cNvSpPr txBox="1">
            <a:spLocks noGrp="1"/>
          </p:cNvSpPr>
          <p:nvPr>
            <p:ph type="subTitle" idx="4"/>
          </p:nvPr>
        </p:nvSpPr>
        <p:spPr>
          <a:xfrm>
            <a:off x="2869453" y="3795933"/>
            <a:ext cx="8151600" cy="1269600"/>
          </a:xfrm>
          <a:prstGeom prst="rect">
            <a:avLst/>
          </a:prstGeom>
          <a:noFill/>
          <a:ln>
            <a:noFill/>
          </a:ln>
        </p:spPr>
        <p:txBody>
          <a:bodyPr spcFirstLastPara="1" wrap="square" lIns="487575" tIns="0" rIns="1219000" bIns="0" anchor="ctr"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43" name="Google Shape;1743;p106"/>
          <p:cNvSpPr/>
          <p:nvPr/>
        </p:nvSpPr>
        <p:spPr>
          <a:xfrm>
            <a:off x="14810609" y="3802133"/>
            <a:ext cx="8379300" cy="1269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44" name="Google Shape;1744;p106"/>
          <p:cNvGrpSpPr/>
          <p:nvPr/>
        </p:nvGrpSpPr>
        <p:grpSpPr>
          <a:xfrm>
            <a:off x="13160055" y="3796141"/>
            <a:ext cx="1421954" cy="1422613"/>
            <a:chOff x="457200" y="1378813"/>
            <a:chExt cx="695400" cy="695450"/>
          </a:xfrm>
        </p:grpSpPr>
        <p:sp>
          <p:nvSpPr>
            <p:cNvPr id="1745" name="Google Shape;1745;p106"/>
            <p:cNvSpPr/>
            <p:nvPr/>
          </p:nvSpPr>
          <p:spPr>
            <a:xfrm>
              <a:off x="457200" y="1378813"/>
              <a:ext cx="695400" cy="621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endParaRPr sz="5600">
                <a:solidFill>
                  <a:srgbClr val="FFFFFF"/>
                </a:solidFill>
                <a:latin typeface="Roboto"/>
                <a:ea typeface="Roboto"/>
                <a:cs typeface="Roboto"/>
                <a:sym typeface="Roboto"/>
              </a:endParaRPr>
            </a:p>
          </p:txBody>
        </p:sp>
        <p:sp>
          <p:nvSpPr>
            <p:cNvPr id="1746" name="Google Shape;1746;p106"/>
            <p:cNvSpPr/>
            <p:nvPr/>
          </p:nvSpPr>
          <p:spPr>
            <a:xfrm rot="10800000">
              <a:off x="634726" y="1885638"/>
              <a:ext cx="34032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47" name="Google Shape;1747;p106"/>
          <p:cNvSpPr txBox="1">
            <a:spLocks noGrp="1"/>
          </p:cNvSpPr>
          <p:nvPr>
            <p:ph type="subTitle" idx="5"/>
          </p:nvPr>
        </p:nvSpPr>
        <p:spPr>
          <a:xfrm>
            <a:off x="11908365" y="5701600"/>
            <a:ext cx="11459400" cy="6785700"/>
          </a:xfrm>
          <a:prstGeom prst="rect">
            <a:avLst/>
          </a:prstGeom>
          <a:noFill/>
          <a:ln>
            <a:noFill/>
          </a:ln>
        </p:spPr>
        <p:txBody>
          <a:bodyPr spcFirstLastPara="1" wrap="square" lIns="1219000" tIns="0" rIns="1219000" bIns="0" anchor="t"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48" name="Google Shape;1748;p106"/>
          <p:cNvSpPr txBox="1">
            <a:spLocks noGrp="1"/>
          </p:cNvSpPr>
          <p:nvPr>
            <p:ph type="subTitle" idx="6"/>
          </p:nvPr>
        </p:nvSpPr>
        <p:spPr>
          <a:xfrm>
            <a:off x="14810609" y="3801933"/>
            <a:ext cx="8151600" cy="1269600"/>
          </a:xfrm>
          <a:prstGeom prst="rect">
            <a:avLst/>
          </a:prstGeom>
          <a:noFill/>
          <a:ln>
            <a:noFill/>
          </a:ln>
        </p:spPr>
        <p:txBody>
          <a:bodyPr spcFirstLastPara="1" wrap="square" lIns="487575" tIns="0" rIns="1219000" bIns="0" anchor="ctr"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49" name="Google Shape;1749;p106"/>
          <p:cNvSpPr txBox="1">
            <a:spLocks noGrp="1"/>
          </p:cNvSpPr>
          <p:nvPr>
            <p:ph type="subTitle" idx="7"/>
          </p:nvPr>
        </p:nvSpPr>
        <p:spPr>
          <a:xfrm>
            <a:off x="1218882" y="3730752"/>
            <a:ext cx="1422000" cy="1271100"/>
          </a:xfrm>
          <a:prstGeom prst="rect">
            <a:avLst/>
          </a:prstGeom>
          <a:noFill/>
          <a:ln>
            <a:noFill/>
          </a:ln>
        </p:spPr>
        <p:txBody>
          <a:bodyPr spcFirstLastPara="1" wrap="square" lIns="0" tIns="243750" rIns="0" bIns="0" anchor="t" anchorCtr="0">
            <a:noAutofit/>
          </a:bodyPr>
          <a:lstStyle>
            <a:lvl1pPr lvl="0" algn="ctr" rtl="0">
              <a:spcBef>
                <a:spcPts val="0"/>
              </a:spcBef>
              <a:spcAft>
                <a:spcPts val="0"/>
              </a:spcAft>
              <a:buNone/>
              <a:defRPr sz="5600">
                <a:latin typeface="Roboto"/>
                <a:ea typeface="Roboto"/>
                <a:cs typeface="Roboto"/>
                <a:sym typeface="Roboto"/>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1750" name="Google Shape;1750;p106"/>
          <p:cNvSpPr txBox="1">
            <a:spLocks noGrp="1"/>
          </p:cNvSpPr>
          <p:nvPr>
            <p:ph type="subTitle" idx="8"/>
          </p:nvPr>
        </p:nvSpPr>
        <p:spPr>
          <a:xfrm>
            <a:off x="13159972" y="3730752"/>
            <a:ext cx="1422000" cy="1422300"/>
          </a:xfrm>
          <a:prstGeom prst="rect">
            <a:avLst/>
          </a:prstGeom>
          <a:noFill/>
          <a:ln>
            <a:noFill/>
          </a:ln>
        </p:spPr>
        <p:txBody>
          <a:bodyPr spcFirstLastPara="1" wrap="square" lIns="0" tIns="243750" rIns="0" bIns="0" anchor="t" anchorCtr="0">
            <a:noAutofit/>
          </a:bodyPr>
          <a:lstStyle>
            <a:lvl1pPr lvl="0" algn="ctr" rtl="0">
              <a:spcBef>
                <a:spcPts val="0"/>
              </a:spcBef>
              <a:spcAft>
                <a:spcPts val="0"/>
              </a:spcAft>
              <a:buNone/>
              <a:defRPr sz="5600">
                <a:solidFill>
                  <a:srgbClr val="FFFFFF"/>
                </a:solidFill>
                <a:latin typeface="Roboto"/>
                <a:ea typeface="Roboto"/>
                <a:cs typeface="Roboto"/>
                <a:sym typeface="Roboto"/>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28. Numbered 1–5 (Grey)">
  <p:cSld name="CUSTOM_2_7_1_5_1">
    <p:spTree>
      <p:nvGrpSpPr>
        <p:cNvPr id="1" name="Shape 1751"/>
        <p:cNvGrpSpPr/>
        <p:nvPr/>
      </p:nvGrpSpPr>
      <p:grpSpPr>
        <a:xfrm>
          <a:off x="0" y="0"/>
          <a:ext cx="0" cy="0"/>
          <a:chOff x="0" y="0"/>
          <a:chExt cx="0" cy="0"/>
        </a:xfrm>
      </p:grpSpPr>
      <p:sp>
        <p:nvSpPr>
          <p:cNvPr id="1752" name="Google Shape;1752;p10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53" name="Google Shape;1753;p10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754" name="Google Shape;1754;p10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755" name="Google Shape;1755;p10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756" name="Google Shape;1756;p10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757" name="Google Shape;1757;p10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58" name="Google Shape;1758;p107"/>
          <p:cNvSpPr/>
          <p:nvPr/>
        </p:nvSpPr>
        <p:spPr>
          <a:xfrm>
            <a:off x="1066522" y="33406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a:ea typeface="Roboto"/>
                <a:cs typeface="Roboto"/>
                <a:sym typeface="Roboto"/>
              </a:rPr>
              <a:t>01</a:t>
            </a:r>
            <a:endParaRPr sz="12800">
              <a:latin typeface="Roboto"/>
              <a:ea typeface="Roboto"/>
              <a:cs typeface="Roboto"/>
              <a:sym typeface="Roboto"/>
            </a:endParaRPr>
          </a:p>
        </p:txBody>
      </p:sp>
      <p:sp>
        <p:nvSpPr>
          <p:cNvPr id="1759" name="Google Shape;1759;p107"/>
          <p:cNvSpPr/>
          <p:nvPr/>
        </p:nvSpPr>
        <p:spPr>
          <a:xfrm>
            <a:off x="3173973" y="34042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60" name="Google Shape;1760;p107"/>
          <p:cNvSpPr/>
          <p:nvPr/>
        </p:nvSpPr>
        <p:spPr>
          <a:xfrm>
            <a:off x="3021813" y="34042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61" name="Google Shape;1761;p107"/>
          <p:cNvSpPr/>
          <p:nvPr/>
        </p:nvSpPr>
        <p:spPr>
          <a:xfrm flipH="1">
            <a:off x="1218757" y="52330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62" name="Google Shape;1762;p107"/>
          <p:cNvSpPr/>
          <p:nvPr/>
        </p:nvSpPr>
        <p:spPr>
          <a:xfrm flipH="1">
            <a:off x="2335417" y="52330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63" name="Google Shape;1763;p107"/>
          <p:cNvSpPr/>
          <p:nvPr/>
        </p:nvSpPr>
        <p:spPr>
          <a:xfrm>
            <a:off x="21152890" y="51694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a:ea typeface="Roboto"/>
                <a:cs typeface="Roboto"/>
                <a:sym typeface="Roboto"/>
              </a:rPr>
              <a:t>02</a:t>
            </a:r>
            <a:endParaRPr sz="12800">
              <a:latin typeface="Roboto"/>
              <a:ea typeface="Roboto"/>
              <a:cs typeface="Roboto"/>
              <a:sym typeface="Roboto"/>
            </a:endParaRPr>
          </a:p>
        </p:txBody>
      </p:sp>
      <p:sp>
        <p:nvSpPr>
          <p:cNvPr id="1764" name="Google Shape;1764;p107"/>
          <p:cNvSpPr/>
          <p:nvPr/>
        </p:nvSpPr>
        <p:spPr>
          <a:xfrm>
            <a:off x="1218883" y="69930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a:ea typeface="Roboto"/>
                <a:cs typeface="Roboto"/>
                <a:sym typeface="Roboto"/>
              </a:rPr>
              <a:t>03</a:t>
            </a:r>
            <a:endParaRPr sz="12800">
              <a:latin typeface="Roboto"/>
              <a:ea typeface="Roboto"/>
              <a:cs typeface="Roboto"/>
              <a:sym typeface="Roboto"/>
            </a:endParaRPr>
          </a:p>
        </p:txBody>
      </p:sp>
      <p:sp>
        <p:nvSpPr>
          <p:cNvPr id="1765" name="Google Shape;1765;p107"/>
          <p:cNvSpPr/>
          <p:nvPr/>
        </p:nvSpPr>
        <p:spPr>
          <a:xfrm>
            <a:off x="3174989" y="70566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66" name="Google Shape;1766;p107"/>
          <p:cNvSpPr/>
          <p:nvPr/>
        </p:nvSpPr>
        <p:spPr>
          <a:xfrm>
            <a:off x="3022829" y="70566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67" name="Google Shape;1767;p107"/>
          <p:cNvSpPr/>
          <p:nvPr/>
        </p:nvSpPr>
        <p:spPr>
          <a:xfrm flipH="1">
            <a:off x="1371117" y="90886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68" name="Google Shape;1768;p107"/>
          <p:cNvSpPr/>
          <p:nvPr/>
        </p:nvSpPr>
        <p:spPr>
          <a:xfrm flipH="1">
            <a:off x="2487777" y="90886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69" name="Google Shape;1769;p107"/>
          <p:cNvSpPr/>
          <p:nvPr/>
        </p:nvSpPr>
        <p:spPr>
          <a:xfrm>
            <a:off x="21305250" y="90250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a:ea typeface="Roboto"/>
                <a:cs typeface="Roboto"/>
                <a:sym typeface="Roboto"/>
              </a:rPr>
              <a:t>04</a:t>
            </a:r>
            <a:endParaRPr sz="12800">
              <a:latin typeface="Roboto"/>
              <a:ea typeface="Roboto"/>
              <a:cs typeface="Roboto"/>
              <a:sym typeface="Roboto"/>
            </a:endParaRPr>
          </a:p>
        </p:txBody>
      </p:sp>
      <p:sp>
        <p:nvSpPr>
          <p:cNvPr id="1770" name="Google Shape;1770;p107"/>
          <p:cNvSpPr/>
          <p:nvPr/>
        </p:nvSpPr>
        <p:spPr>
          <a:xfrm>
            <a:off x="1168096" y="10921033"/>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a:ea typeface="Roboto"/>
                <a:cs typeface="Roboto"/>
                <a:sym typeface="Roboto"/>
              </a:rPr>
              <a:t>05</a:t>
            </a:r>
            <a:endParaRPr sz="12800">
              <a:latin typeface="Roboto"/>
              <a:ea typeface="Roboto"/>
              <a:cs typeface="Roboto"/>
              <a:sym typeface="Roboto"/>
            </a:endParaRPr>
          </a:p>
        </p:txBody>
      </p:sp>
      <p:sp>
        <p:nvSpPr>
          <p:cNvPr id="1771" name="Google Shape;1771;p107"/>
          <p:cNvSpPr/>
          <p:nvPr/>
        </p:nvSpPr>
        <p:spPr>
          <a:xfrm>
            <a:off x="3174989" y="10984633"/>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2" name="Google Shape;1772;p107"/>
          <p:cNvSpPr/>
          <p:nvPr/>
        </p:nvSpPr>
        <p:spPr>
          <a:xfrm>
            <a:off x="3022829" y="10984633"/>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3" name="Google Shape;1773;p107"/>
          <p:cNvSpPr txBox="1">
            <a:spLocks noGrp="1"/>
          </p:cNvSpPr>
          <p:nvPr>
            <p:ph type="subTitle" idx="3"/>
          </p:nvPr>
        </p:nvSpPr>
        <p:spPr>
          <a:xfrm>
            <a:off x="-32458" y="3380133"/>
            <a:ext cx="198204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74" name="Google Shape;1774;p107"/>
          <p:cNvSpPr txBox="1">
            <a:spLocks noGrp="1"/>
          </p:cNvSpPr>
          <p:nvPr>
            <p:ph type="subTitle" idx="4"/>
          </p:nvPr>
        </p:nvSpPr>
        <p:spPr>
          <a:xfrm>
            <a:off x="467" y="5186567"/>
            <a:ext cx="24377700" cy="1575300"/>
          </a:xfrm>
          <a:prstGeom prst="rect">
            <a:avLst/>
          </a:prstGeom>
          <a:noFill/>
          <a:ln>
            <a:noFill/>
          </a:ln>
        </p:spPr>
        <p:txBody>
          <a:bodyPr spcFirstLastPara="1" wrap="square" lIns="1219000" tIns="0" rIns="4144550" bIns="0" anchor="ctr" anchorCtr="0">
            <a:noAutofit/>
          </a:bodyPr>
          <a:lstStyle>
            <a:lvl1pPr lvl="0" algn="r" rtl="0">
              <a:lnSpc>
                <a:spcPct val="115000"/>
              </a:lnSpc>
              <a:spcBef>
                <a:spcPts val="0"/>
              </a:spcBef>
              <a:spcAft>
                <a:spcPts val="0"/>
              </a:spcAft>
              <a:buNone/>
              <a:defRPr sz="3700">
                <a:latin typeface="Roboto"/>
                <a:ea typeface="Roboto"/>
                <a:cs typeface="Roboto"/>
                <a:sym typeface="Roboto"/>
              </a:defRPr>
            </a:lvl1pPr>
            <a:lvl2pPr lvl="1" algn="r" rtl="0">
              <a:spcBef>
                <a:spcPts val="0"/>
              </a:spcBef>
              <a:spcAft>
                <a:spcPts val="0"/>
              </a:spcAft>
              <a:buNone/>
              <a:defRPr sz="3700"/>
            </a:lvl2pPr>
            <a:lvl3pPr lvl="2" algn="r" rtl="0">
              <a:spcBef>
                <a:spcPts val="0"/>
              </a:spcBef>
              <a:spcAft>
                <a:spcPts val="0"/>
              </a:spcAft>
              <a:buNone/>
              <a:defRPr sz="3700"/>
            </a:lvl3pPr>
            <a:lvl4pPr lvl="3" algn="r" rtl="0">
              <a:spcBef>
                <a:spcPts val="0"/>
              </a:spcBef>
              <a:spcAft>
                <a:spcPts val="0"/>
              </a:spcAft>
              <a:buNone/>
              <a:defRPr sz="3700"/>
            </a:lvl4pPr>
            <a:lvl5pPr lvl="4" algn="r" rtl="0">
              <a:spcBef>
                <a:spcPts val="0"/>
              </a:spcBef>
              <a:spcAft>
                <a:spcPts val="0"/>
              </a:spcAft>
              <a:buNone/>
              <a:defRPr sz="3700"/>
            </a:lvl5pPr>
            <a:lvl6pPr lvl="5" algn="r" rtl="0">
              <a:spcBef>
                <a:spcPts val="0"/>
              </a:spcBef>
              <a:spcAft>
                <a:spcPts val="0"/>
              </a:spcAft>
              <a:buNone/>
              <a:defRPr sz="3700"/>
            </a:lvl6pPr>
            <a:lvl7pPr lvl="6" algn="r" rtl="0">
              <a:spcBef>
                <a:spcPts val="0"/>
              </a:spcBef>
              <a:spcAft>
                <a:spcPts val="0"/>
              </a:spcAft>
              <a:buNone/>
              <a:defRPr sz="3700"/>
            </a:lvl7pPr>
            <a:lvl8pPr lvl="7" algn="r" rtl="0">
              <a:spcBef>
                <a:spcPts val="0"/>
              </a:spcBef>
              <a:spcAft>
                <a:spcPts val="0"/>
              </a:spcAft>
              <a:buNone/>
              <a:defRPr sz="3700"/>
            </a:lvl8pPr>
            <a:lvl9pPr lvl="8" algn="r" rtl="0">
              <a:spcBef>
                <a:spcPts val="0"/>
              </a:spcBef>
              <a:spcAft>
                <a:spcPts val="0"/>
              </a:spcAft>
              <a:buNone/>
              <a:defRPr sz="3700"/>
            </a:lvl9pPr>
          </a:lstStyle>
          <a:p>
            <a:endParaRPr/>
          </a:p>
        </p:txBody>
      </p:sp>
      <p:sp>
        <p:nvSpPr>
          <p:cNvPr id="1775" name="Google Shape;1775;p107"/>
          <p:cNvSpPr txBox="1">
            <a:spLocks noGrp="1"/>
          </p:cNvSpPr>
          <p:nvPr>
            <p:ph type="subTitle" idx="5"/>
          </p:nvPr>
        </p:nvSpPr>
        <p:spPr>
          <a:xfrm>
            <a:off x="-32458" y="7061800"/>
            <a:ext cx="244431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76" name="Google Shape;1776;p107"/>
          <p:cNvSpPr txBox="1">
            <a:spLocks noGrp="1"/>
          </p:cNvSpPr>
          <p:nvPr>
            <p:ph type="subTitle" idx="6"/>
          </p:nvPr>
        </p:nvSpPr>
        <p:spPr>
          <a:xfrm>
            <a:off x="-32458" y="9052400"/>
            <a:ext cx="24377700" cy="1575300"/>
          </a:xfrm>
          <a:prstGeom prst="rect">
            <a:avLst/>
          </a:prstGeom>
          <a:noFill/>
          <a:ln>
            <a:noFill/>
          </a:ln>
        </p:spPr>
        <p:txBody>
          <a:bodyPr spcFirstLastPara="1" wrap="square" lIns="1219000" tIns="0" rIns="4144550" bIns="0" anchor="ctr" anchorCtr="0">
            <a:noAutofit/>
          </a:bodyPr>
          <a:lstStyle>
            <a:lvl1pPr lvl="0" algn="r"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77" name="Google Shape;1777;p107"/>
          <p:cNvSpPr txBox="1">
            <a:spLocks noGrp="1"/>
          </p:cNvSpPr>
          <p:nvPr>
            <p:ph type="subTitle" idx="7"/>
          </p:nvPr>
        </p:nvSpPr>
        <p:spPr>
          <a:xfrm>
            <a:off x="467" y="10984600"/>
            <a:ext cx="244431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guide id="2" pos="14556">
          <p15:clr>
            <a:srgbClr val="F9AD4C"/>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29. Bullets 1–4 (Greens)">
  <p:cSld name="CUSTOM_2_7_1_6_1_2">
    <p:spTree>
      <p:nvGrpSpPr>
        <p:cNvPr id="1" name="Shape 1778"/>
        <p:cNvGrpSpPr/>
        <p:nvPr/>
      </p:nvGrpSpPr>
      <p:grpSpPr>
        <a:xfrm>
          <a:off x="0" y="0"/>
          <a:ext cx="0" cy="0"/>
          <a:chOff x="0" y="0"/>
          <a:chExt cx="0" cy="0"/>
        </a:xfrm>
      </p:grpSpPr>
      <p:sp>
        <p:nvSpPr>
          <p:cNvPr id="1779" name="Google Shape;1779;p108"/>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80" name="Google Shape;1780;p10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81" name="Google Shape;1781;p10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782" name="Google Shape;1782;p10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783" name="Google Shape;1783;p10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784" name="Google Shape;1784;p10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785" name="Google Shape;1785;p10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86" name="Google Shape;1786;p108"/>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87" name="Google Shape;1787;p108"/>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88" name="Google Shape;1788;p108"/>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89" name="Google Shape;1789;p108"/>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90" name="Google Shape;1790;p108"/>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91" name="Google Shape;1791;p108"/>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92" name="Google Shape;1792;p108"/>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793" name="Google Shape;1793;p108"/>
          <p:cNvPicPr preferRelativeResize="0"/>
          <p:nvPr/>
        </p:nvPicPr>
        <p:blipFill rotWithShape="1">
          <a:blip r:embed="rId2">
            <a:alphaModFix/>
          </a:blip>
          <a:srcRect t="1830" b="1830"/>
          <a:stretch/>
        </p:blipFill>
        <p:spPr>
          <a:xfrm>
            <a:off x="1145750" y="3740828"/>
            <a:ext cx="2094299" cy="1618400"/>
          </a:xfrm>
          <a:prstGeom prst="rect">
            <a:avLst/>
          </a:prstGeom>
          <a:noFill/>
          <a:ln>
            <a:noFill/>
          </a:ln>
        </p:spPr>
      </p:pic>
      <p:pic>
        <p:nvPicPr>
          <p:cNvPr id="1794" name="Google Shape;1794;p108"/>
          <p:cNvPicPr preferRelativeResize="0"/>
          <p:nvPr/>
        </p:nvPicPr>
        <p:blipFill rotWithShape="1">
          <a:blip r:embed="rId3">
            <a:alphaModFix/>
          </a:blip>
          <a:srcRect t="228" b="238"/>
          <a:stretch/>
        </p:blipFill>
        <p:spPr>
          <a:xfrm>
            <a:off x="1145750" y="5938928"/>
            <a:ext cx="2094299" cy="1617978"/>
          </a:xfrm>
          <a:prstGeom prst="rect">
            <a:avLst/>
          </a:prstGeom>
          <a:noFill/>
          <a:ln>
            <a:noFill/>
          </a:ln>
        </p:spPr>
      </p:pic>
      <p:pic>
        <p:nvPicPr>
          <p:cNvPr id="1795" name="Google Shape;1795;p108"/>
          <p:cNvPicPr preferRelativeResize="0"/>
          <p:nvPr/>
        </p:nvPicPr>
        <p:blipFill rotWithShape="1">
          <a:blip r:embed="rId3">
            <a:alphaModFix/>
          </a:blip>
          <a:srcRect t="228" b="238"/>
          <a:stretch/>
        </p:blipFill>
        <p:spPr>
          <a:xfrm>
            <a:off x="1152516" y="10444195"/>
            <a:ext cx="2094299" cy="1617978"/>
          </a:xfrm>
          <a:prstGeom prst="rect">
            <a:avLst/>
          </a:prstGeom>
          <a:noFill/>
          <a:ln>
            <a:noFill/>
          </a:ln>
        </p:spPr>
      </p:pic>
      <p:pic>
        <p:nvPicPr>
          <p:cNvPr id="1796" name="Google Shape;1796;p108"/>
          <p:cNvPicPr preferRelativeResize="0"/>
          <p:nvPr/>
        </p:nvPicPr>
        <p:blipFill rotWithShape="1">
          <a:blip r:embed="rId2">
            <a:alphaModFix/>
          </a:blip>
          <a:srcRect t="1830" b="1830"/>
          <a:stretch/>
        </p:blipFill>
        <p:spPr>
          <a:xfrm>
            <a:off x="1145750" y="8219361"/>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30. Bullets 1–4 (Yellow/Green)">
  <p:cSld name="CUSTOM_2_7_1_6_1_2_1">
    <p:spTree>
      <p:nvGrpSpPr>
        <p:cNvPr id="1" name="Shape 1797"/>
        <p:cNvGrpSpPr/>
        <p:nvPr/>
      </p:nvGrpSpPr>
      <p:grpSpPr>
        <a:xfrm>
          <a:off x="0" y="0"/>
          <a:ext cx="0" cy="0"/>
          <a:chOff x="0" y="0"/>
          <a:chExt cx="0" cy="0"/>
        </a:xfrm>
      </p:grpSpPr>
      <p:sp>
        <p:nvSpPr>
          <p:cNvPr id="1798" name="Google Shape;1798;p109"/>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99" name="Google Shape;1799;p10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00" name="Google Shape;1800;p10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01" name="Google Shape;1801;p10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02" name="Google Shape;1802;p10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03" name="Google Shape;1803;p10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804" name="Google Shape;1804;p10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05" name="Google Shape;1805;p109"/>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06" name="Google Shape;1806;p109"/>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07" name="Google Shape;1807;p109"/>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08" name="Google Shape;1808;p109"/>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09" name="Google Shape;1809;p109"/>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10" name="Google Shape;1810;p109"/>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11" name="Google Shape;1811;p109"/>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812" name="Google Shape;1812;p109"/>
          <p:cNvPicPr preferRelativeResize="0"/>
          <p:nvPr/>
        </p:nvPicPr>
        <p:blipFill rotWithShape="1">
          <a:blip r:embed="rId2">
            <a:alphaModFix/>
          </a:blip>
          <a:srcRect t="1830" b="1830"/>
          <a:stretch/>
        </p:blipFill>
        <p:spPr>
          <a:xfrm>
            <a:off x="1145750" y="3740828"/>
            <a:ext cx="2094299" cy="1618400"/>
          </a:xfrm>
          <a:prstGeom prst="rect">
            <a:avLst/>
          </a:prstGeom>
          <a:noFill/>
          <a:ln>
            <a:noFill/>
          </a:ln>
        </p:spPr>
      </p:pic>
      <p:pic>
        <p:nvPicPr>
          <p:cNvPr id="1813" name="Google Shape;1813;p109"/>
          <p:cNvPicPr preferRelativeResize="0"/>
          <p:nvPr/>
        </p:nvPicPr>
        <p:blipFill rotWithShape="1">
          <a:blip r:embed="rId2">
            <a:alphaModFix/>
          </a:blip>
          <a:srcRect t="1830" b="1830"/>
          <a:stretch/>
        </p:blipFill>
        <p:spPr>
          <a:xfrm>
            <a:off x="1145750" y="5938928"/>
            <a:ext cx="2094299" cy="1618400"/>
          </a:xfrm>
          <a:prstGeom prst="rect">
            <a:avLst/>
          </a:prstGeom>
          <a:noFill/>
          <a:ln>
            <a:noFill/>
          </a:ln>
        </p:spPr>
      </p:pic>
      <p:pic>
        <p:nvPicPr>
          <p:cNvPr id="1814" name="Google Shape;1814;p109"/>
          <p:cNvPicPr preferRelativeResize="0"/>
          <p:nvPr/>
        </p:nvPicPr>
        <p:blipFill rotWithShape="1">
          <a:blip r:embed="rId2">
            <a:alphaModFix/>
          </a:blip>
          <a:srcRect t="1830" b="1830"/>
          <a:stretch/>
        </p:blipFill>
        <p:spPr>
          <a:xfrm>
            <a:off x="1152516" y="10444195"/>
            <a:ext cx="2094299" cy="1618400"/>
          </a:xfrm>
          <a:prstGeom prst="rect">
            <a:avLst/>
          </a:prstGeom>
          <a:noFill/>
          <a:ln>
            <a:noFill/>
          </a:ln>
        </p:spPr>
      </p:pic>
      <p:pic>
        <p:nvPicPr>
          <p:cNvPr id="1815" name="Google Shape;1815;p109"/>
          <p:cNvPicPr preferRelativeResize="0"/>
          <p:nvPr/>
        </p:nvPicPr>
        <p:blipFill rotWithShape="1">
          <a:blip r:embed="rId2">
            <a:alphaModFix/>
          </a:blip>
          <a:srcRect t="1830" b="1830"/>
          <a:stretch/>
        </p:blipFill>
        <p:spPr>
          <a:xfrm>
            <a:off x="1145750" y="8219361"/>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31. Bullets 1–4 (Gray)">
  <p:cSld name="CUSTOM_2_7_1_6_1_2_1_1">
    <p:spTree>
      <p:nvGrpSpPr>
        <p:cNvPr id="1" name="Shape 1816"/>
        <p:cNvGrpSpPr/>
        <p:nvPr/>
      </p:nvGrpSpPr>
      <p:grpSpPr>
        <a:xfrm>
          <a:off x="0" y="0"/>
          <a:ext cx="0" cy="0"/>
          <a:chOff x="0" y="0"/>
          <a:chExt cx="0" cy="0"/>
        </a:xfrm>
      </p:grpSpPr>
      <p:sp>
        <p:nvSpPr>
          <p:cNvPr id="1817" name="Google Shape;1817;p110"/>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18" name="Google Shape;1818;p11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19" name="Google Shape;1819;p11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20" name="Google Shape;1820;p11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21" name="Google Shape;1821;p11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22" name="Google Shape;1822;p11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823" name="Google Shape;1823;p11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24" name="Google Shape;1824;p110"/>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25" name="Google Shape;1825;p110"/>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26" name="Google Shape;1826;p110"/>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27" name="Google Shape;1827;p110"/>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28" name="Google Shape;1828;p110"/>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29" name="Google Shape;1829;p110"/>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30" name="Google Shape;1830;p110"/>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831" name="Google Shape;1831;p110"/>
          <p:cNvPicPr preferRelativeResize="0"/>
          <p:nvPr/>
        </p:nvPicPr>
        <p:blipFill rotWithShape="1">
          <a:blip r:embed="rId2">
            <a:alphaModFix/>
          </a:blip>
          <a:srcRect t="1774" b="1765"/>
          <a:stretch/>
        </p:blipFill>
        <p:spPr>
          <a:xfrm>
            <a:off x="1145750" y="3740828"/>
            <a:ext cx="2094299" cy="1618400"/>
          </a:xfrm>
          <a:prstGeom prst="rect">
            <a:avLst/>
          </a:prstGeom>
          <a:noFill/>
          <a:ln>
            <a:noFill/>
          </a:ln>
        </p:spPr>
      </p:pic>
      <p:pic>
        <p:nvPicPr>
          <p:cNvPr id="1832" name="Google Shape;1832;p110"/>
          <p:cNvPicPr preferRelativeResize="0"/>
          <p:nvPr/>
        </p:nvPicPr>
        <p:blipFill rotWithShape="1">
          <a:blip r:embed="rId2">
            <a:alphaModFix/>
          </a:blip>
          <a:srcRect t="1774" b="1765"/>
          <a:stretch/>
        </p:blipFill>
        <p:spPr>
          <a:xfrm>
            <a:off x="1145750" y="5938928"/>
            <a:ext cx="2094297" cy="1618400"/>
          </a:xfrm>
          <a:prstGeom prst="rect">
            <a:avLst/>
          </a:prstGeom>
          <a:noFill/>
          <a:ln>
            <a:noFill/>
          </a:ln>
        </p:spPr>
      </p:pic>
      <p:pic>
        <p:nvPicPr>
          <p:cNvPr id="1833" name="Google Shape;1833;p110"/>
          <p:cNvPicPr preferRelativeResize="0"/>
          <p:nvPr/>
        </p:nvPicPr>
        <p:blipFill rotWithShape="1">
          <a:blip r:embed="rId2">
            <a:alphaModFix/>
          </a:blip>
          <a:srcRect t="1774" b="1765"/>
          <a:stretch/>
        </p:blipFill>
        <p:spPr>
          <a:xfrm>
            <a:off x="1145750" y="8149861"/>
            <a:ext cx="2094297" cy="1618400"/>
          </a:xfrm>
          <a:prstGeom prst="rect">
            <a:avLst/>
          </a:prstGeom>
          <a:noFill/>
          <a:ln>
            <a:noFill/>
          </a:ln>
        </p:spPr>
      </p:pic>
      <p:pic>
        <p:nvPicPr>
          <p:cNvPr id="1834" name="Google Shape;1834;p110"/>
          <p:cNvPicPr preferRelativeResize="0"/>
          <p:nvPr/>
        </p:nvPicPr>
        <p:blipFill rotWithShape="1">
          <a:blip r:embed="rId2">
            <a:alphaModFix/>
          </a:blip>
          <a:srcRect t="1774" b="1765"/>
          <a:stretch/>
        </p:blipFill>
        <p:spPr>
          <a:xfrm>
            <a:off x="1152516" y="10444195"/>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32. Bullets 1–4 (Blue)">
  <p:cSld name="CUSTOM_2_7_1_6_1_2_1_1_1">
    <p:spTree>
      <p:nvGrpSpPr>
        <p:cNvPr id="1" name="Shape 1835"/>
        <p:cNvGrpSpPr/>
        <p:nvPr/>
      </p:nvGrpSpPr>
      <p:grpSpPr>
        <a:xfrm>
          <a:off x="0" y="0"/>
          <a:ext cx="0" cy="0"/>
          <a:chOff x="0" y="0"/>
          <a:chExt cx="0" cy="0"/>
        </a:xfrm>
      </p:grpSpPr>
      <p:sp>
        <p:nvSpPr>
          <p:cNvPr id="1836" name="Google Shape;1836;p111"/>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37" name="Google Shape;1837;p11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38" name="Google Shape;1838;p11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39" name="Google Shape;1839;p11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40" name="Google Shape;1840;p11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41" name="Google Shape;1841;p11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842" name="Google Shape;1842;p11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43" name="Google Shape;1843;p111"/>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44" name="Google Shape;1844;p111"/>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45" name="Google Shape;1845;p111"/>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46" name="Google Shape;1846;p111"/>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47" name="Google Shape;1847;p111"/>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48" name="Google Shape;1848;p111"/>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49" name="Google Shape;1849;p111"/>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850" name="Google Shape;1850;p111"/>
          <p:cNvPicPr preferRelativeResize="0"/>
          <p:nvPr/>
        </p:nvPicPr>
        <p:blipFill rotWithShape="1">
          <a:blip r:embed="rId2">
            <a:alphaModFix/>
          </a:blip>
          <a:srcRect t="475" b="465"/>
          <a:stretch/>
        </p:blipFill>
        <p:spPr>
          <a:xfrm>
            <a:off x="1145750" y="3740828"/>
            <a:ext cx="2094299" cy="1617978"/>
          </a:xfrm>
          <a:prstGeom prst="rect">
            <a:avLst/>
          </a:prstGeom>
          <a:noFill/>
          <a:ln>
            <a:noFill/>
          </a:ln>
        </p:spPr>
      </p:pic>
      <p:pic>
        <p:nvPicPr>
          <p:cNvPr id="1851" name="Google Shape;1851;p111"/>
          <p:cNvPicPr preferRelativeResize="0"/>
          <p:nvPr/>
        </p:nvPicPr>
        <p:blipFill rotWithShape="1">
          <a:blip r:embed="rId2">
            <a:alphaModFix/>
          </a:blip>
          <a:srcRect t="475" b="465"/>
          <a:stretch/>
        </p:blipFill>
        <p:spPr>
          <a:xfrm>
            <a:off x="1145750" y="5938928"/>
            <a:ext cx="2094298" cy="1617978"/>
          </a:xfrm>
          <a:prstGeom prst="rect">
            <a:avLst/>
          </a:prstGeom>
          <a:noFill/>
          <a:ln>
            <a:noFill/>
          </a:ln>
        </p:spPr>
      </p:pic>
      <p:pic>
        <p:nvPicPr>
          <p:cNvPr id="1852" name="Google Shape;1852;p111"/>
          <p:cNvPicPr preferRelativeResize="0"/>
          <p:nvPr/>
        </p:nvPicPr>
        <p:blipFill rotWithShape="1">
          <a:blip r:embed="rId2">
            <a:alphaModFix/>
          </a:blip>
          <a:srcRect t="475" b="465"/>
          <a:stretch/>
        </p:blipFill>
        <p:spPr>
          <a:xfrm>
            <a:off x="1145750" y="8149861"/>
            <a:ext cx="2094298" cy="1617978"/>
          </a:xfrm>
          <a:prstGeom prst="rect">
            <a:avLst/>
          </a:prstGeom>
          <a:noFill/>
          <a:ln>
            <a:noFill/>
          </a:ln>
        </p:spPr>
      </p:pic>
      <p:pic>
        <p:nvPicPr>
          <p:cNvPr id="1853" name="Google Shape;1853;p111"/>
          <p:cNvPicPr preferRelativeResize="0"/>
          <p:nvPr/>
        </p:nvPicPr>
        <p:blipFill rotWithShape="1">
          <a:blip r:embed="rId2">
            <a:alphaModFix/>
          </a:blip>
          <a:srcRect t="475" b="465"/>
          <a:stretch/>
        </p:blipFill>
        <p:spPr>
          <a:xfrm>
            <a:off x="1152516" y="10444195"/>
            <a:ext cx="2094299" cy="1617978"/>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33. Bullets 1–5 (Green)">
  <p:cSld name="CUSTOM_2_7_1_4_1">
    <p:spTree>
      <p:nvGrpSpPr>
        <p:cNvPr id="1" name="Shape 1854"/>
        <p:cNvGrpSpPr/>
        <p:nvPr/>
      </p:nvGrpSpPr>
      <p:grpSpPr>
        <a:xfrm>
          <a:off x="0" y="0"/>
          <a:ext cx="0" cy="0"/>
          <a:chOff x="0" y="0"/>
          <a:chExt cx="0" cy="0"/>
        </a:xfrm>
      </p:grpSpPr>
      <p:sp>
        <p:nvSpPr>
          <p:cNvPr id="1855" name="Google Shape;1855;p112"/>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56" name="Google Shape;1856;p11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57" name="Google Shape;1857;p11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58" name="Google Shape;1858;p11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59" name="Google Shape;1859;p11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60" name="Google Shape;1860;p11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861" name="Google Shape;1861;p11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62" name="Google Shape;1862;p112"/>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63" name="Google Shape;1863;p112"/>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64" name="Google Shape;1864;p112"/>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65" name="Google Shape;1865;p112"/>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66" name="Google Shape;1866;p112"/>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67" name="Google Shape;1867;p112"/>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68" name="Google Shape;1868;p112"/>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69" name="Google Shape;1869;p112"/>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70" name="Google Shape;1870;p112"/>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871" name="Google Shape;1871;p112"/>
          <p:cNvPicPr preferRelativeResize="0"/>
          <p:nvPr/>
        </p:nvPicPr>
        <p:blipFill rotWithShape="1">
          <a:blip r:embed="rId2">
            <a:alphaModFix/>
          </a:blip>
          <a:srcRect t="1830" b="1830"/>
          <a:stretch/>
        </p:blipFill>
        <p:spPr>
          <a:xfrm>
            <a:off x="1145750" y="3504095"/>
            <a:ext cx="2094299" cy="1618400"/>
          </a:xfrm>
          <a:prstGeom prst="rect">
            <a:avLst/>
          </a:prstGeom>
          <a:noFill/>
          <a:ln>
            <a:noFill/>
          </a:ln>
        </p:spPr>
      </p:pic>
      <p:pic>
        <p:nvPicPr>
          <p:cNvPr id="1872" name="Google Shape;1872;p112"/>
          <p:cNvPicPr preferRelativeResize="0"/>
          <p:nvPr/>
        </p:nvPicPr>
        <p:blipFill rotWithShape="1">
          <a:blip r:embed="rId3">
            <a:alphaModFix/>
          </a:blip>
          <a:srcRect t="228" b="238"/>
          <a:stretch/>
        </p:blipFill>
        <p:spPr>
          <a:xfrm>
            <a:off x="1145750" y="5360928"/>
            <a:ext cx="2094299" cy="1617978"/>
          </a:xfrm>
          <a:prstGeom prst="rect">
            <a:avLst/>
          </a:prstGeom>
          <a:noFill/>
          <a:ln>
            <a:noFill/>
          </a:ln>
        </p:spPr>
      </p:pic>
      <p:pic>
        <p:nvPicPr>
          <p:cNvPr id="1873" name="Google Shape;1873;p112"/>
          <p:cNvPicPr preferRelativeResize="0"/>
          <p:nvPr/>
        </p:nvPicPr>
        <p:blipFill rotWithShape="1">
          <a:blip r:embed="rId2">
            <a:alphaModFix/>
          </a:blip>
          <a:srcRect t="1830" b="1830"/>
          <a:stretch/>
        </p:blipFill>
        <p:spPr>
          <a:xfrm>
            <a:off x="1145750" y="7203328"/>
            <a:ext cx="2094297" cy="1618400"/>
          </a:xfrm>
          <a:prstGeom prst="rect">
            <a:avLst/>
          </a:prstGeom>
          <a:noFill/>
          <a:ln>
            <a:noFill/>
          </a:ln>
        </p:spPr>
      </p:pic>
      <p:pic>
        <p:nvPicPr>
          <p:cNvPr id="1874" name="Google Shape;1874;p112"/>
          <p:cNvPicPr preferRelativeResize="0"/>
          <p:nvPr/>
        </p:nvPicPr>
        <p:blipFill rotWithShape="1">
          <a:blip r:embed="rId3">
            <a:alphaModFix/>
          </a:blip>
          <a:srcRect t="228" b="238"/>
          <a:stretch/>
        </p:blipFill>
        <p:spPr>
          <a:xfrm>
            <a:off x="1145750" y="9047395"/>
            <a:ext cx="2094299" cy="1617978"/>
          </a:xfrm>
          <a:prstGeom prst="rect">
            <a:avLst/>
          </a:prstGeom>
          <a:noFill/>
          <a:ln>
            <a:noFill/>
          </a:ln>
        </p:spPr>
      </p:pic>
      <p:pic>
        <p:nvPicPr>
          <p:cNvPr id="1875" name="Google Shape;1875;p112"/>
          <p:cNvPicPr preferRelativeResize="0"/>
          <p:nvPr/>
        </p:nvPicPr>
        <p:blipFill rotWithShape="1">
          <a:blip r:embed="rId2">
            <a:alphaModFix/>
          </a:blip>
          <a:srcRect t="1830" b="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34. Bullets 1–5 (Green/Yellow)">
  <p:cSld name="CUSTOM_2_7_1_4_1_2">
    <p:spTree>
      <p:nvGrpSpPr>
        <p:cNvPr id="1" name="Shape 1876"/>
        <p:cNvGrpSpPr/>
        <p:nvPr/>
      </p:nvGrpSpPr>
      <p:grpSpPr>
        <a:xfrm>
          <a:off x="0" y="0"/>
          <a:ext cx="0" cy="0"/>
          <a:chOff x="0" y="0"/>
          <a:chExt cx="0" cy="0"/>
        </a:xfrm>
      </p:grpSpPr>
      <p:sp>
        <p:nvSpPr>
          <p:cNvPr id="1877" name="Google Shape;1877;p113"/>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78" name="Google Shape;1878;p11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79" name="Google Shape;1879;p11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80" name="Google Shape;1880;p11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81" name="Google Shape;1881;p11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82" name="Google Shape;1882;p11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883" name="Google Shape;1883;p11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84" name="Google Shape;1884;p113"/>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85" name="Google Shape;1885;p113"/>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86" name="Google Shape;1886;p113"/>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87" name="Google Shape;1887;p113"/>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88" name="Google Shape;1888;p113"/>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89" name="Google Shape;1889;p113"/>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90" name="Google Shape;1890;p113"/>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91" name="Google Shape;1891;p113"/>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92" name="Google Shape;1892;p113"/>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893" name="Google Shape;1893;p113"/>
          <p:cNvPicPr preferRelativeResize="0"/>
          <p:nvPr/>
        </p:nvPicPr>
        <p:blipFill rotWithShape="1">
          <a:blip r:embed="rId2">
            <a:alphaModFix/>
          </a:blip>
          <a:srcRect t="1830" b="1830"/>
          <a:stretch/>
        </p:blipFill>
        <p:spPr>
          <a:xfrm>
            <a:off x="1145750" y="3504095"/>
            <a:ext cx="2094299" cy="1618400"/>
          </a:xfrm>
          <a:prstGeom prst="rect">
            <a:avLst/>
          </a:prstGeom>
          <a:noFill/>
          <a:ln>
            <a:noFill/>
          </a:ln>
        </p:spPr>
      </p:pic>
      <p:pic>
        <p:nvPicPr>
          <p:cNvPr id="1894" name="Google Shape;1894;p113"/>
          <p:cNvPicPr preferRelativeResize="0"/>
          <p:nvPr/>
        </p:nvPicPr>
        <p:blipFill rotWithShape="1">
          <a:blip r:embed="rId2">
            <a:alphaModFix/>
          </a:blip>
          <a:srcRect t="1830" b="1830"/>
          <a:stretch/>
        </p:blipFill>
        <p:spPr>
          <a:xfrm>
            <a:off x="1145750" y="5360928"/>
            <a:ext cx="2094299" cy="1618400"/>
          </a:xfrm>
          <a:prstGeom prst="rect">
            <a:avLst/>
          </a:prstGeom>
          <a:noFill/>
          <a:ln>
            <a:noFill/>
          </a:ln>
        </p:spPr>
      </p:pic>
      <p:pic>
        <p:nvPicPr>
          <p:cNvPr id="1895" name="Google Shape;1895;p113"/>
          <p:cNvPicPr preferRelativeResize="0"/>
          <p:nvPr/>
        </p:nvPicPr>
        <p:blipFill rotWithShape="1">
          <a:blip r:embed="rId2">
            <a:alphaModFix/>
          </a:blip>
          <a:srcRect t="1830" b="1830"/>
          <a:stretch/>
        </p:blipFill>
        <p:spPr>
          <a:xfrm>
            <a:off x="1145750" y="7203328"/>
            <a:ext cx="2094297" cy="1618400"/>
          </a:xfrm>
          <a:prstGeom prst="rect">
            <a:avLst/>
          </a:prstGeom>
          <a:noFill/>
          <a:ln>
            <a:noFill/>
          </a:ln>
        </p:spPr>
      </p:pic>
      <p:pic>
        <p:nvPicPr>
          <p:cNvPr id="1896" name="Google Shape;1896;p113"/>
          <p:cNvPicPr preferRelativeResize="0"/>
          <p:nvPr/>
        </p:nvPicPr>
        <p:blipFill rotWithShape="1">
          <a:blip r:embed="rId2">
            <a:alphaModFix/>
          </a:blip>
          <a:srcRect t="1830" b="1830"/>
          <a:stretch/>
        </p:blipFill>
        <p:spPr>
          <a:xfrm>
            <a:off x="1145750" y="9047395"/>
            <a:ext cx="2094299" cy="1618400"/>
          </a:xfrm>
          <a:prstGeom prst="rect">
            <a:avLst/>
          </a:prstGeom>
          <a:noFill/>
          <a:ln>
            <a:noFill/>
          </a:ln>
        </p:spPr>
      </p:pic>
      <p:pic>
        <p:nvPicPr>
          <p:cNvPr id="1897" name="Google Shape;1897;p113"/>
          <p:cNvPicPr preferRelativeResize="0"/>
          <p:nvPr/>
        </p:nvPicPr>
        <p:blipFill rotWithShape="1">
          <a:blip r:embed="rId2">
            <a:alphaModFix/>
          </a:blip>
          <a:srcRect t="1830" b="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Wht_Titled_Content">
  <p:cSld name="Wht_Titled_Content">
    <p:bg>
      <p:bgPr>
        <a:solidFill>
          <a:schemeClr val="lt1"/>
        </a:solidFill>
        <a:effectLst/>
      </p:bgPr>
    </p:bg>
    <p:spTree>
      <p:nvGrpSpPr>
        <p:cNvPr id="1" name="Shape 135"/>
        <p:cNvGrpSpPr/>
        <p:nvPr/>
      </p:nvGrpSpPr>
      <p:grpSpPr>
        <a:xfrm>
          <a:off x="0" y="0"/>
          <a:ext cx="0" cy="0"/>
          <a:chOff x="0" y="0"/>
          <a:chExt cx="0" cy="0"/>
        </a:xfrm>
      </p:grpSpPr>
      <p:grpSp>
        <p:nvGrpSpPr>
          <p:cNvPr id="136" name="Google Shape;136;p13"/>
          <p:cNvGrpSpPr/>
          <p:nvPr/>
        </p:nvGrpSpPr>
        <p:grpSpPr>
          <a:xfrm>
            <a:off x="437040" y="234686"/>
            <a:ext cx="23513873" cy="13256877"/>
            <a:chOff x="0" y="-1"/>
            <a:chExt cx="23520930" cy="13256877"/>
          </a:xfrm>
        </p:grpSpPr>
        <p:sp>
          <p:nvSpPr>
            <p:cNvPr id="137" name="Google Shape;137;p13"/>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38" name="Google Shape;138;p13"/>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39" name="Google Shape;139;p13"/>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40" name="Google Shape;140;p13"/>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41" name="Google Shape;141;p13"/>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42" name="Google Shape;142;p13"/>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43" name="Google Shape;143;p13"/>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44" name="Google Shape;144;p13"/>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45" name="Google Shape;145;p13"/>
          <p:cNvSpPr txBox="1">
            <a:spLocks noGrp="1"/>
          </p:cNvSpPr>
          <p:nvPr>
            <p:ph type="title"/>
          </p:nvPr>
        </p:nvSpPr>
        <p:spPr>
          <a:xfrm>
            <a:off x="1129202" y="730252"/>
            <a:ext cx="17033700" cy="1181400"/>
          </a:xfrm>
          <a:prstGeom prst="rect">
            <a:avLst/>
          </a:prstGeom>
          <a:noFill/>
          <a:ln>
            <a:noFill/>
          </a:ln>
        </p:spPr>
        <p:txBody>
          <a:bodyPr spcFirstLastPara="1" wrap="square" lIns="182825" tIns="91375" rIns="182825" bIns="91375" anchor="t" anchorCtr="0">
            <a:noAutofit/>
          </a:bodyPr>
          <a:lstStyle>
            <a:lvl1pPr marR="0" lvl="0" algn="l" rtl="0">
              <a:lnSpc>
                <a:spcPct val="90000"/>
              </a:lnSpc>
              <a:spcBef>
                <a:spcPts val="0"/>
              </a:spcBef>
              <a:spcAft>
                <a:spcPts val="0"/>
              </a:spcAft>
              <a:buClr>
                <a:schemeClr val="dk1"/>
              </a:buClr>
              <a:buSzPts val="6400"/>
              <a:buFont typeface="Helvetica Neue"/>
              <a:buNone/>
              <a:defRPr sz="64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cxnSp>
        <p:nvCxnSpPr>
          <p:cNvPr id="146" name="Google Shape;146;p13"/>
          <p:cNvCxnSpPr/>
          <p:nvPr/>
        </p:nvCxnSpPr>
        <p:spPr>
          <a:xfrm>
            <a:off x="1354795" y="1853226"/>
            <a:ext cx="21205800" cy="0"/>
          </a:xfrm>
          <a:prstGeom prst="straightConnector1">
            <a:avLst/>
          </a:prstGeom>
          <a:noFill/>
          <a:ln w="38100" cap="flat" cmpd="sng">
            <a:solidFill>
              <a:schemeClr val="dk1"/>
            </a:solidFill>
            <a:prstDash val="solid"/>
            <a:miter lim="800000"/>
            <a:headEnd type="none" w="sm" len="sm"/>
            <a:tailEnd type="none" w="sm" len="sm"/>
          </a:ln>
        </p:spPr>
      </p:cxnSp>
      <p:sp>
        <p:nvSpPr>
          <p:cNvPr id="147" name="Google Shape;147;p13"/>
          <p:cNvSpPr txBox="1">
            <a:spLocks noGrp="1"/>
          </p:cNvSpPr>
          <p:nvPr>
            <p:ph type="body" idx="1"/>
          </p:nvPr>
        </p:nvSpPr>
        <p:spPr>
          <a:xfrm>
            <a:off x="1086553" y="2658754"/>
            <a:ext cx="22211100" cy="7985400"/>
          </a:xfrm>
          <a:prstGeom prst="rect">
            <a:avLst/>
          </a:prstGeom>
          <a:noFill/>
          <a:ln>
            <a:noFill/>
          </a:ln>
        </p:spPr>
        <p:txBody>
          <a:bodyPr spcFirstLastPara="1" wrap="square" lIns="182825" tIns="91375" rIns="182825" bIns="91375" anchor="t" anchorCtr="0">
            <a:noAutofit/>
          </a:bodyPr>
          <a:lstStyle>
            <a:lvl1pPr marL="457200" marR="0" lvl="0"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Helvetica Neue"/>
                <a:ea typeface="Helvetica Neue"/>
                <a:cs typeface="Helvetica Neue"/>
                <a:sym typeface="Helvetica Neue"/>
              </a:defRPr>
            </a:lvl1pPr>
            <a:lvl2pPr marL="914400" marR="0" lvl="1" indent="-635000" algn="l" rtl="0">
              <a:lnSpc>
                <a:spcPct val="100000"/>
              </a:lnSpc>
              <a:spcBef>
                <a:spcPts val="0"/>
              </a:spcBef>
              <a:spcAft>
                <a:spcPts val="0"/>
              </a:spcAft>
              <a:buClr>
                <a:schemeClr val="dk1"/>
              </a:buClr>
              <a:buSzPts val="6400"/>
              <a:buFont typeface="Arial"/>
              <a:buChar char="•"/>
              <a:defRPr sz="6400" b="0" i="0" u="none" strike="noStrike" cap="none">
                <a:solidFill>
                  <a:schemeClr val="dk1"/>
                </a:solidFill>
                <a:latin typeface="Helvetica Neue"/>
                <a:ea typeface="Helvetica Neue"/>
                <a:cs typeface="Helvetica Neue"/>
                <a:sym typeface="Helvetica Neue"/>
              </a:defRPr>
            </a:lvl2pPr>
            <a:lvl3pPr marL="1371600" marR="0" lvl="2" indent="-571500" algn="l" rtl="0">
              <a:lnSpc>
                <a:spcPct val="90000"/>
              </a:lnSpc>
              <a:spcBef>
                <a:spcPts val="1000"/>
              </a:spcBef>
              <a:spcAft>
                <a:spcPts val="0"/>
              </a:spcAft>
              <a:buClr>
                <a:schemeClr val="dk1"/>
              </a:buClr>
              <a:buSzPts val="5400"/>
              <a:buFont typeface="Arial"/>
              <a:buChar char="•"/>
              <a:defRPr sz="5400" b="0" i="0" u="none" strike="noStrike" cap="none">
                <a:solidFill>
                  <a:schemeClr val="dk1"/>
                </a:solidFill>
                <a:latin typeface="Helvetica Neue"/>
                <a:ea typeface="Helvetica Neue"/>
                <a:cs typeface="Helvetica Neue"/>
                <a:sym typeface="Helvetica Neue"/>
              </a:defRPr>
            </a:lvl3pPr>
            <a:lvl4pPr marL="1828800" marR="0" lvl="3" indent="-381000"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4290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6pPr>
            <a:lvl7pPr marL="3200400" marR="0" lvl="6"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7pPr>
            <a:lvl8pPr marL="3657600" marR="0" lvl="7"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8pPr>
            <a:lvl9pPr marL="4114800" marR="0" lvl="8"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9pPr>
          </a:lstStyle>
          <a:p>
            <a:endParaRPr/>
          </a:p>
        </p:txBody>
      </p:sp>
      <p:sp>
        <p:nvSpPr>
          <p:cNvPr id="148" name="Google Shape;148;p13"/>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49" name="Google Shape;149;p13"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35. Bullets 1–5 (Gray)">
  <p:cSld name="CUSTOM_2_7_1_4_1_1">
    <p:spTree>
      <p:nvGrpSpPr>
        <p:cNvPr id="1" name="Shape 1898"/>
        <p:cNvGrpSpPr/>
        <p:nvPr/>
      </p:nvGrpSpPr>
      <p:grpSpPr>
        <a:xfrm>
          <a:off x="0" y="0"/>
          <a:ext cx="0" cy="0"/>
          <a:chOff x="0" y="0"/>
          <a:chExt cx="0" cy="0"/>
        </a:xfrm>
      </p:grpSpPr>
      <p:sp>
        <p:nvSpPr>
          <p:cNvPr id="1899" name="Google Shape;1899;p114"/>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00" name="Google Shape;1900;p11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01" name="Google Shape;1901;p11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902" name="Google Shape;1902;p11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903" name="Google Shape;1903;p11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904" name="Google Shape;1904;p11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05" name="Google Shape;1905;p11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06" name="Google Shape;1906;p114"/>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07" name="Google Shape;1907;p114"/>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08" name="Google Shape;1908;p114"/>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09" name="Google Shape;1909;p114"/>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10" name="Google Shape;1910;p114"/>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11" name="Google Shape;1911;p114"/>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12" name="Google Shape;1912;p114"/>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13" name="Google Shape;1913;p114"/>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14" name="Google Shape;1914;p114"/>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915" name="Google Shape;1915;p114"/>
          <p:cNvPicPr preferRelativeResize="0"/>
          <p:nvPr/>
        </p:nvPicPr>
        <p:blipFill rotWithShape="1">
          <a:blip r:embed="rId2">
            <a:alphaModFix/>
          </a:blip>
          <a:srcRect t="1774" b="1765"/>
          <a:stretch/>
        </p:blipFill>
        <p:spPr>
          <a:xfrm>
            <a:off x="1145750" y="3504095"/>
            <a:ext cx="2094299" cy="1618400"/>
          </a:xfrm>
          <a:prstGeom prst="rect">
            <a:avLst/>
          </a:prstGeom>
          <a:noFill/>
          <a:ln>
            <a:noFill/>
          </a:ln>
        </p:spPr>
      </p:pic>
      <p:pic>
        <p:nvPicPr>
          <p:cNvPr id="1916" name="Google Shape;1916;p114"/>
          <p:cNvPicPr preferRelativeResize="0"/>
          <p:nvPr/>
        </p:nvPicPr>
        <p:blipFill rotWithShape="1">
          <a:blip r:embed="rId2">
            <a:alphaModFix/>
          </a:blip>
          <a:srcRect t="1774" b="1765"/>
          <a:stretch/>
        </p:blipFill>
        <p:spPr>
          <a:xfrm>
            <a:off x="1145750" y="5360928"/>
            <a:ext cx="2094297" cy="1618400"/>
          </a:xfrm>
          <a:prstGeom prst="rect">
            <a:avLst/>
          </a:prstGeom>
          <a:noFill/>
          <a:ln>
            <a:noFill/>
          </a:ln>
        </p:spPr>
      </p:pic>
      <p:pic>
        <p:nvPicPr>
          <p:cNvPr id="1917" name="Google Shape;1917;p114"/>
          <p:cNvPicPr preferRelativeResize="0"/>
          <p:nvPr/>
        </p:nvPicPr>
        <p:blipFill rotWithShape="1">
          <a:blip r:embed="rId2">
            <a:alphaModFix/>
          </a:blip>
          <a:srcRect t="1774" b="1765"/>
          <a:stretch/>
        </p:blipFill>
        <p:spPr>
          <a:xfrm>
            <a:off x="1145750" y="7203328"/>
            <a:ext cx="2094297" cy="1618400"/>
          </a:xfrm>
          <a:prstGeom prst="rect">
            <a:avLst/>
          </a:prstGeom>
          <a:noFill/>
          <a:ln>
            <a:noFill/>
          </a:ln>
        </p:spPr>
      </p:pic>
      <p:pic>
        <p:nvPicPr>
          <p:cNvPr id="1918" name="Google Shape;1918;p114"/>
          <p:cNvPicPr preferRelativeResize="0"/>
          <p:nvPr/>
        </p:nvPicPr>
        <p:blipFill rotWithShape="1">
          <a:blip r:embed="rId2">
            <a:alphaModFix/>
          </a:blip>
          <a:srcRect t="1774" b="1765"/>
          <a:stretch/>
        </p:blipFill>
        <p:spPr>
          <a:xfrm>
            <a:off x="1145750" y="9047395"/>
            <a:ext cx="2094297" cy="1618400"/>
          </a:xfrm>
          <a:prstGeom prst="rect">
            <a:avLst/>
          </a:prstGeom>
          <a:noFill/>
          <a:ln>
            <a:noFill/>
          </a:ln>
        </p:spPr>
      </p:pic>
      <p:pic>
        <p:nvPicPr>
          <p:cNvPr id="1919" name="Google Shape;1919;p114"/>
          <p:cNvPicPr preferRelativeResize="0"/>
          <p:nvPr/>
        </p:nvPicPr>
        <p:blipFill rotWithShape="1">
          <a:blip r:embed="rId2">
            <a:alphaModFix/>
          </a:blip>
          <a:srcRect t="1774" b="1765"/>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36. Bullets 1–5 (Blue)">
  <p:cSld name="CUSTOM_2_7_1_4_1_1_1">
    <p:spTree>
      <p:nvGrpSpPr>
        <p:cNvPr id="1" name="Shape 1920"/>
        <p:cNvGrpSpPr/>
        <p:nvPr/>
      </p:nvGrpSpPr>
      <p:grpSpPr>
        <a:xfrm>
          <a:off x="0" y="0"/>
          <a:ext cx="0" cy="0"/>
          <a:chOff x="0" y="0"/>
          <a:chExt cx="0" cy="0"/>
        </a:xfrm>
      </p:grpSpPr>
      <p:sp>
        <p:nvSpPr>
          <p:cNvPr id="1921" name="Google Shape;1921;p115"/>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22" name="Google Shape;1922;p11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23" name="Google Shape;1923;p11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924" name="Google Shape;1924;p11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925" name="Google Shape;1925;p11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926" name="Google Shape;1926;p11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27" name="Google Shape;1927;p11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28" name="Google Shape;1928;p115"/>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29" name="Google Shape;1929;p115"/>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30" name="Google Shape;1930;p115"/>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31" name="Google Shape;1931;p115"/>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32" name="Google Shape;1932;p115"/>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33" name="Google Shape;1933;p115"/>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34" name="Google Shape;1934;p115"/>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35" name="Google Shape;1935;p115"/>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36" name="Google Shape;1936;p115"/>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937" name="Google Shape;1937;p115"/>
          <p:cNvPicPr preferRelativeResize="0"/>
          <p:nvPr/>
        </p:nvPicPr>
        <p:blipFill rotWithShape="1">
          <a:blip r:embed="rId2">
            <a:alphaModFix/>
          </a:blip>
          <a:srcRect t="475" b="465"/>
          <a:stretch/>
        </p:blipFill>
        <p:spPr>
          <a:xfrm>
            <a:off x="1145750" y="3504095"/>
            <a:ext cx="2094299" cy="1617978"/>
          </a:xfrm>
          <a:prstGeom prst="rect">
            <a:avLst/>
          </a:prstGeom>
          <a:noFill/>
          <a:ln>
            <a:noFill/>
          </a:ln>
        </p:spPr>
      </p:pic>
      <p:pic>
        <p:nvPicPr>
          <p:cNvPr id="1938" name="Google Shape;1938;p115"/>
          <p:cNvPicPr preferRelativeResize="0"/>
          <p:nvPr/>
        </p:nvPicPr>
        <p:blipFill rotWithShape="1">
          <a:blip r:embed="rId2">
            <a:alphaModFix/>
          </a:blip>
          <a:srcRect t="475" b="465"/>
          <a:stretch/>
        </p:blipFill>
        <p:spPr>
          <a:xfrm>
            <a:off x="1145750" y="5360928"/>
            <a:ext cx="2094298" cy="1617978"/>
          </a:xfrm>
          <a:prstGeom prst="rect">
            <a:avLst/>
          </a:prstGeom>
          <a:noFill/>
          <a:ln>
            <a:noFill/>
          </a:ln>
        </p:spPr>
      </p:pic>
      <p:pic>
        <p:nvPicPr>
          <p:cNvPr id="1939" name="Google Shape;1939;p115"/>
          <p:cNvPicPr preferRelativeResize="0"/>
          <p:nvPr/>
        </p:nvPicPr>
        <p:blipFill rotWithShape="1">
          <a:blip r:embed="rId2">
            <a:alphaModFix/>
          </a:blip>
          <a:srcRect t="475" b="465"/>
          <a:stretch/>
        </p:blipFill>
        <p:spPr>
          <a:xfrm>
            <a:off x="1145750" y="7203328"/>
            <a:ext cx="2094298" cy="1617978"/>
          </a:xfrm>
          <a:prstGeom prst="rect">
            <a:avLst/>
          </a:prstGeom>
          <a:noFill/>
          <a:ln>
            <a:noFill/>
          </a:ln>
        </p:spPr>
      </p:pic>
      <p:pic>
        <p:nvPicPr>
          <p:cNvPr id="1940" name="Google Shape;1940;p115"/>
          <p:cNvPicPr preferRelativeResize="0"/>
          <p:nvPr/>
        </p:nvPicPr>
        <p:blipFill rotWithShape="1">
          <a:blip r:embed="rId2">
            <a:alphaModFix/>
          </a:blip>
          <a:srcRect t="475" b="465"/>
          <a:stretch/>
        </p:blipFill>
        <p:spPr>
          <a:xfrm>
            <a:off x="1145750" y="9047395"/>
            <a:ext cx="2094298" cy="1617978"/>
          </a:xfrm>
          <a:prstGeom prst="rect">
            <a:avLst/>
          </a:prstGeom>
          <a:noFill/>
          <a:ln>
            <a:noFill/>
          </a:ln>
        </p:spPr>
      </p:pic>
      <p:pic>
        <p:nvPicPr>
          <p:cNvPr id="1941" name="Google Shape;1941;p115"/>
          <p:cNvPicPr preferRelativeResize="0"/>
          <p:nvPr/>
        </p:nvPicPr>
        <p:blipFill rotWithShape="1">
          <a:blip r:embed="rId2">
            <a:alphaModFix/>
          </a:blip>
          <a:srcRect t="475" b="465"/>
          <a:stretch/>
        </p:blipFill>
        <p:spPr>
          <a:xfrm>
            <a:off x="1145750" y="10875461"/>
            <a:ext cx="2094298" cy="1617978"/>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37. Bullets 1–6 (Green)">
  <p:cSld name="CUSTOM_2_7_1_3_1_1_3_1">
    <p:spTree>
      <p:nvGrpSpPr>
        <p:cNvPr id="1" name="Shape 1942"/>
        <p:cNvGrpSpPr/>
        <p:nvPr/>
      </p:nvGrpSpPr>
      <p:grpSpPr>
        <a:xfrm>
          <a:off x="0" y="0"/>
          <a:ext cx="0" cy="0"/>
          <a:chOff x="0" y="0"/>
          <a:chExt cx="0" cy="0"/>
        </a:xfrm>
      </p:grpSpPr>
      <p:sp>
        <p:nvSpPr>
          <p:cNvPr id="1943" name="Google Shape;1943;p116"/>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44" name="Google Shape;1944;p11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45" name="Google Shape;1945;p11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946" name="Google Shape;1946;p11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947" name="Google Shape;1947;p11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948" name="Google Shape;1948;p11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49" name="Google Shape;1949;p11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50" name="Google Shape;1950;p116"/>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51" name="Google Shape;1951;p116"/>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52" name="Google Shape;1952;p116"/>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53" name="Google Shape;1953;p116"/>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54" name="Google Shape;1954;p116"/>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55" name="Google Shape;1955;p116"/>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56" name="Google Shape;1956;p116"/>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57" name="Google Shape;1957;p116"/>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58" name="Google Shape;1958;p116"/>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59" name="Google Shape;1959;p116"/>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60" name="Google Shape;1960;p116"/>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961" name="Google Shape;1961;p116"/>
          <p:cNvPicPr preferRelativeResize="0"/>
          <p:nvPr/>
        </p:nvPicPr>
        <p:blipFill rotWithShape="1">
          <a:blip r:embed="rId2">
            <a:alphaModFix/>
          </a:blip>
          <a:srcRect t="1830" b="1830"/>
          <a:stretch/>
        </p:blipFill>
        <p:spPr>
          <a:xfrm>
            <a:off x="1145750" y="3364992"/>
            <a:ext cx="1540411" cy="1190400"/>
          </a:xfrm>
          <a:prstGeom prst="rect">
            <a:avLst/>
          </a:prstGeom>
          <a:noFill/>
          <a:ln>
            <a:noFill/>
          </a:ln>
        </p:spPr>
      </p:pic>
      <p:pic>
        <p:nvPicPr>
          <p:cNvPr id="1962" name="Google Shape;1962;p116"/>
          <p:cNvPicPr preferRelativeResize="0"/>
          <p:nvPr/>
        </p:nvPicPr>
        <p:blipFill rotWithShape="1">
          <a:blip r:embed="rId3">
            <a:alphaModFix/>
          </a:blip>
          <a:srcRect t="228" b="238"/>
          <a:stretch/>
        </p:blipFill>
        <p:spPr>
          <a:xfrm>
            <a:off x="1145750" y="4930259"/>
            <a:ext cx="1540411" cy="1190090"/>
          </a:xfrm>
          <a:prstGeom prst="rect">
            <a:avLst/>
          </a:prstGeom>
          <a:noFill/>
          <a:ln>
            <a:noFill/>
          </a:ln>
        </p:spPr>
      </p:pic>
      <p:pic>
        <p:nvPicPr>
          <p:cNvPr id="1963" name="Google Shape;1963;p116"/>
          <p:cNvPicPr preferRelativeResize="0"/>
          <p:nvPr/>
        </p:nvPicPr>
        <p:blipFill rotWithShape="1">
          <a:blip r:embed="rId2">
            <a:alphaModFix/>
          </a:blip>
          <a:srcRect t="1830" b="1830"/>
          <a:stretch/>
        </p:blipFill>
        <p:spPr>
          <a:xfrm>
            <a:off x="1145750" y="6506459"/>
            <a:ext cx="1540411" cy="1190400"/>
          </a:xfrm>
          <a:prstGeom prst="rect">
            <a:avLst/>
          </a:prstGeom>
          <a:noFill/>
          <a:ln>
            <a:noFill/>
          </a:ln>
        </p:spPr>
      </p:pic>
      <p:pic>
        <p:nvPicPr>
          <p:cNvPr id="1964" name="Google Shape;1964;p116"/>
          <p:cNvPicPr preferRelativeResize="0"/>
          <p:nvPr/>
        </p:nvPicPr>
        <p:blipFill rotWithShape="1">
          <a:blip r:embed="rId3">
            <a:alphaModFix/>
          </a:blip>
          <a:srcRect t="228" b="238"/>
          <a:stretch/>
        </p:blipFill>
        <p:spPr>
          <a:xfrm>
            <a:off x="1145750" y="8109292"/>
            <a:ext cx="1540411" cy="1190090"/>
          </a:xfrm>
          <a:prstGeom prst="rect">
            <a:avLst/>
          </a:prstGeom>
          <a:noFill/>
          <a:ln>
            <a:noFill/>
          </a:ln>
        </p:spPr>
      </p:pic>
      <p:pic>
        <p:nvPicPr>
          <p:cNvPr id="1965" name="Google Shape;1965;p116"/>
          <p:cNvPicPr preferRelativeResize="0"/>
          <p:nvPr/>
        </p:nvPicPr>
        <p:blipFill rotWithShape="1">
          <a:blip r:embed="rId2">
            <a:alphaModFix/>
          </a:blip>
          <a:srcRect t="1830" b="1830"/>
          <a:stretch/>
        </p:blipFill>
        <p:spPr>
          <a:xfrm>
            <a:off x="1145750" y="9658992"/>
            <a:ext cx="1540411" cy="1190400"/>
          </a:xfrm>
          <a:prstGeom prst="rect">
            <a:avLst/>
          </a:prstGeom>
          <a:noFill/>
          <a:ln>
            <a:noFill/>
          </a:ln>
        </p:spPr>
      </p:pic>
      <p:pic>
        <p:nvPicPr>
          <p:cNvPr id="1966" name="Google Shape;1966;p116"/>
          <p:cNvPicPr preferRelativeResize="0"/>
          <p:nvPr/>
        </p:nvPicPr>
        <p:blipFill rotWithShape="1">
          <a:blip r:embed="rId3">
            <a:alphaModFix/>
          </a:blip>
          <a:srcRect t="228" b="238"/>
          <a:stretch/>
        </p:blipFill>
        <p:spPr>
          <a:xfrm>
            <a:off x="1145750" y="11208725"/>
            <a:ext cx="1540411" cy="119009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38. Bullets 1–6 (Yellow/Green)">
  <p:cSld name="CUSTOM_2_7_1_3_1_1_3_2">
    <p:spTree>
      <p:nvGrpSpPr>
        <p:cNvPr id="1" name="Shape 1967"/>
        <p:cNvGrpSpPr/>
        <p:nvPr/>
      </p:nvGrpSpPr>
      <p:grpSpPr>
        <a:xfrm>
          <a:off x="0" y="0"/>
          <a:ext cx="0" cy="0"/>
          <a:chOff x="0" y="0"/>
          <a:chExt cx="0" cy="0"/>
        </a:xfrm>
      </p:grpSpPr>
      <p:sp>
        <p:nvSpPr>
          <p:cNvPr id="1968" name="Google Shape;1968;p117"/>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69" name="Google Shape;1969;p11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70" name="Google Shape;1970;p11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971" name="Google Shape;1971;p11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972" name="Google Shape;1972;p11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973" name="Google Shape;1973;p11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74" name="Google Shape;1974;p11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75" name="Google Shape;1975;p117"/>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76" name="Google Shape;1976;p117"/>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77" name="Google Shape;1977;p117"/>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78" name="Google Shape;1978;p117"/>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79" name="Google Shape;1979;p117"/>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80" name="Google Shape;1980;p117"/>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81" name="Google Shape;1981;p117"/>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82" name="Google Shape;1982;p117"/>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83" name="Google Shape;1983;p117"/>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84" name="Google Shape;1984;p117"/>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85" name="Google Shape;1985;p117"/>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986" name="Google Shape;1986;p117"/>
          <p:cNvPicPr preferRelativeResize="0"/>
          <p:nvPr/>
        </p:nvPicPr>
        <p:blipFill rotWithShape="1">
          <a:blip r:embed="rId2">
            <a:alphaModFix/>
          </a:blip>
          <a:srcRect t="1830" b="1830"/>
          <a:stretch/>
        </p:blipFill>
        <p:spPr>
          <a:xfrm>
            <a:off x="1145750" y="3364992"/>
            <a:ext cx="1540411" cy="1190400"/>
          </a:xfrm>
          <a:prstGeom prst="rect">
            <a:avLst/>
          </a:prstGeom>
          <a:noFill/>
          <a:ln>
            <a:noFill/>
          </a:ln>
        </p:spPr>
      </p:pic>
      <p:pic>
        <p:nvPicPr>
          <p:cNvPr id="1987" name="Google Shape;1987;p117"/>
          <p:cNvPicPr preferRelativeResize="0"/>
          <p:nvPr/>
        </p:nvPicPr>
        <p:blipFill rotWithShape="1">
          <a:blip r:embed="rId2">
            <a:alphaModFix/>
          </a:blip>
          <a:srcRect t="1830" b="1830"/>
          <a:stretch/>
        </p:blipFill>
        <p:spPr>
          <a:xfrm>
            <a:off x="1145750" y="4930259"/>
            <a:ext cx="1540411" cy="1190400"/>
          </a:xfrm>
          <a:prstGeom prst="rect">
            <a:avLst/>
          </a:prstGeom>
          <a:noFill/>
          <a:ln>
            <a:noFill/>
          </a:ln>
        </p:spPr>
      </p:pic>
      <p:pic>
        <p:nvPicPr>
          <p:cNvPr id="1988" name="Google Shape;1988;p117"/>
          <p:cNvPicPr preferRelativeResize="0"/>
          <p:nvPr/>
        </p:nvPicPr>
        <p:blipFill rotWithShape="1">
          <a:blip r:embed="rId2">
            <a:alphaModFix/>
          </a:blip>
          <a:srcRect t="1830" b="1830"/>
          <a:stretch/>
        </p:blipFill>
        <p:spPr>
          <a:xfrm>
            <a:off x="1145750" y="6506459"/>
            <a:ext cx="1540411" cy="1190400"/>
          </a:xfrm>
          <a:prstGeom prst="rect">
            <a:avLst/>
          </a:prstGeom>
          <a:noFill/>
          <a:ln>
            <a:noFill/>
          </a:ln>
        </p:spPr>
      </p:pic>
      <p:pic>
        <p:nvPicPr>
          <p:cNvPr id="1989" name="Google Shape;1989;p117"/>
          <p:cNvPicPr preferRelativeResize="0"/>
          <p:nvPr/>
        </p:nvPicPr>
        <p:blipFill rotWithShape="1">
          <a:blip r:embed="rId2">
            <a:alphaModFix/>
          </a:blip>
          <a:srcRect t="1830" b="1830"/>
          <a:stretch/>
        </p:blipFill>
        <p:spPr>
          <a:xfrm>
            <a:off x="1145750" y="8109292"/>
            <a:ext cx="1540411" cy="1190400"/>
          </a:xfrm>
          <a:prstGeom prst="rect">
            <a:avLst/>
          </a:prstGeom>
          <a:noFill/>
          <a:ln>
            <a:noFill/>
          </a:ln>
        </p:spPr>
      </p:pic>
      <p:pic>
        <p:nvPicPr>
          <p:cNvPr id="1990" name="Google Shape;1990;p117"/>
          <p:cNvPicPr preferRelativeResize="0"/>
          <p:nvPr/>
        </p:nvPicPr>
        <p:blipFill rotWithShape="1">
          <a:blip r:embed="rId2">
            <a:alphaModFix/>
          </a:blip>
          <a:srcRect t="1830" b="1830"/>
          <a:stretch/>
        </p:blipFill>
        <p:spPr>
          <a:xfrm>
            <a:off x="1145750" y="9658992"/>
            <a:ext cx="1540411" cy="1190400"/>
          </a:xfrm>
          <a:prstGeom prst="rect">
            <a:avLst/>
          </a:prstGeom>
          <a:noFill/>
          <a:ln>
            <a:noFill/>
          </a:ln>
        </p:spPr>
      </p:pic>
      <p:pic>
        <p:nvPicPr>
          <p:cNvPr id="1991" name="Google Shape;1991;p117"/>
          <p:cNvPicPr preferRelativeResize="0"/>
          <p:nvPr/>
        </p:nvPicPr>
        <p:blipFill rotWithShape="1">
          <a:blip r:embed="rId2">
            <a:alphaModFix/>
          </a:blip>
          <a:srcRect t="1830" b="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39. Bullets 1–6 (Gray)">
  <p:cSld name="CUSTOM_2_7_1_3_1_1_3_3">
    <p:spTree>
      <p:nvGrpSpPr>
        <p:cNvPr id="1" name="Shape 1992"/>
        <p:cNvGrpSpPr/>
        <p:nvPr/>
      </p:nvGrpSpPr>
      <p:grpSpPr>
        <a:xfrm>
          <a:off x="0" y="0"/>
          <a:ext cx="0" cy="0"/>
          <a:chOff x="0" y="0"/>
          <a:chExt cx="0" cy="0"/>
        </a:xfrm>
      </p:grpSpPr>
      <p:sp>
        <p:nvSpPr>
          <p:cNvPr id="1993" name="Google Shape;1993;p118"/>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94" name="Google Shape;1994;p11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95" name="Google Shape;1995;p11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996" name="Google Shape;1996;p11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997" name="Google Shape;1997;p11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998" name="Google Shape;1998;p11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99" name="Google Shape;1999;p11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00" name="Google Shape;2000;p118"/>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01" name="Google Shape;2001;p118"/>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02" name="Google Shape;2002;p118"/>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03" name="Google Shape;2003;p118"/>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04" name="Google Shape;2004;p118"/>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05" name="Google Shape;2005;p118"/>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06" name="Google Shape;2006;p118"/>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07" name="Google Shape;2007;p118"/>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08" name="Google Shape;2008;p118"/>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09" name="Google Shape;2009;p118"/>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10" name="Google Shape;2010;p118"/>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011" name="Google Shape;2011;p118"/>
          <p:cNvPicPr preferRelativeResize="0"/>
          <p:nvPr/>
        </p:nvPicPr>
        <p:blipFill rotWithShape="1">
          <a:blip r:embed="rId2">
            <a:alphaModFix/>
          </a:blip>
          <a:srcRect t="1774" b="1765"/>
          <a:stretch/>
        </p:blipFill>
        <p:spPr>
          <a:xfrm>
            <a:off x="1145750" y="3364992"/>
            <a:ext cx="1540411" cy="1190400"/>
          </a:xfrm>
          <a:prstGeom prst="rect">
            <a:avLst/>
          </a:prstGeom>
          <a:noFill/>
          <a:ln>
            <a:noFill/>
          </a:ln>
        </p:spPr>
      </p:pic>
      <p:pic>
        <p:nvPicPr>
          <p:cNvPr id="2012" name="Google Shape;2012;p118"/>
          <p:cNvPicPr preferRelativeResize="0"/>
          <p:nvPr/>
        </p:nvPicPr>
        <p:blipFill rotWithShape="1">
          <a:blip r:embed="rId2">
            <a:alphaModFix/>
          </a:blip>
          <a:srcRect t="1774" b="1765"/>
          <a:stretch/>
        </p:blipFill>
        <p:spPr>
          <a:xfrm>
            <a:off x="1145750" y="4930259"/>
            <a:ext cx="1540411" cy="1190400"/>
          </a:xfrm>
          <a:prstGeom prst="rect">
            <a:avLst/>
          </a:prstGeom>
          <a:noFill/>
          <a:ln>
            <a:noFill/>
          </a:ln>
        </p:spPr>
      </p:pic>
      <p:pic>
        <p:nvPicPr>
          <p:cNvPr id="2013" name="Google Shape;2013;p118"/>
          <p:cNvPicPr preferRelativeResize="0"/>
          <p:nvPr/>
        </p:nvPicPr>
        <p:blipFill rotWithShape="1">
          <a:blip r:embed="rId2">
            <a:alphaModFix/>
          </a:blip>
          <a:srcRect t="1774" b="1765"/>
          <a:stretch/>
        </p:blipFill>
        <p:spPr>
          <a:xfrm>
            <a:off x="1145750" y="6506459"/>
            <a:ext cx="1540411" cy="1190400"/>
          </a:xfrm>
          <a:prstGeom prst="rect">
            <a:avLst/>
          </a:prstGeom>
          <a:noFill/>
          <a:ln>
            <a:noFill/>
          </a:ln>
        </p:spPr>
      </p:pic>
      <p:pic>
        <p:nvPicPr>
          <p:cNvPr id="2014" name="Google Shape;2014;p118"/>
          <p:cNvPicPr preferRelativeResize="0"/>
          <p:nvPr/>
        </p:nvPicPr>
        <p:blipFill rotWithShape="1">
          <a:blip r:embed="rId2">
            <a:alphaModFix/>
          </a:blip>
          <a:srcRect t="1774" b="1765"/>
          <a:stretch/>
        </p:blipFill>
        <p:spPr>
          <a:xfrm>
            <a:off x="1145750" y="8109292"/>
            <a:ext cx="1540411" cy="1190400"/>
          </a:xfrm>
          <a:prstGeom prst="rect">
            <a:avLst/>
          </a:prstGeom>
          <a:noFill/>
          <a:ln>
            <a:noFill/>
          </a:ln>
        </p:spPr>
      </p:pic>
      <p:pic>
        <p:nvPicPr>
          <p:cNvPr id="2015" name="Google Shape;2015;p118"/>
          <p:cNvPicPr preferRelativeResize="0"/>
          <p:nvPr/>
        </p:nvPicPr>
        <p:blipFill rotWithShape="1">
          <a:blip r:embed="rId2">
            <a:alphaModFix/>
          </a:blip>
          <a:srcRect t="1774" b="1765"/>
          <a:stretch/>
        </p:blipFill>
        <p:spPr>
          <a:xfrm>
            <a:off x="1145750" y="9658992"/>
            <a:ext cx="1540411" cy="1190400"/>
          </a:xfrm>
          <a:prstGeom prst="rect">
            <a:avLst/>
          </a:prstGeom>
          <a:noFill/>
          <a:ln>
            <a:noFill/>
          </a:ln>
        </p:spPr>
      </p:pic>
      <p:pic>
        <p:nvPicPr>
          <p:cNvPr id="2016" name="Google Shape;2016;p118"/>
          <p:cNvPicPr preferRelativeResize="0"/>
          <p:nvPr/>
        </p:nvPicPr>
        <p:blipFill rotWithShape="1">
          <a:blip r:embed="rId2">
            <a:alphaModFix/>
          </a:blip>
          <a:srcRect t="1774" b="1765"/>
          <a:stretch/>
        </p:blipFill>
        <p:spPr>
          <a:xfrm>
            <a:off x="1145750" y="11208725"/>
            <a:ext cx="1540411" cy="1190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40. Bullets 1–6 (Blue)">
  <p:cSld name="CUSTOM_2_7_1_3_1_1_3_2_1">
    <p:spTree>
      <p:nvGrpSpPr>
        <p:cNvPr id="1" name="Shape 2017"/>
        <p:cNvGrpSpPr/>
        <p:nvPr/>
      </p:nvGrpSpPr>
      <p:grpSpPr>
        <a:xfrm>
          <a:off x="0" y="0"/>
          <a:ext cx="0" cy="0"/>
          <a:chOff x="0" y="0"/>
          <a:chExt cx="0" cy="0"/>
        </a:xfrm>
      </p:grpSpPr>
      <p:sp>
        <p:nvSpPr>
          <p:cNvPr id="2018" name="Google Shape;2018;p119"/>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19" name="Google Shape;2019;p11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20" name="Google Shape;2020;p11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021" name="Google Shape;2021;p11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022" name="Google Shape;2022;p11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023" name="Google Shape;2023;p11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024" name="Google Shape;2024;p11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25" name="Google Shape;2025;p119"/>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26" name="Google Shape;2026;p119"/>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27" name="Google Shape;2027;p119"/>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28" name="Google Shape;2028;p119"/>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29" name="Google Shape;2029;p119"/>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30" name="Google Shape;2030;p119"/>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31" name="Google Shape;2031;p119"/>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32" name="Google Shape;2032;p119"/>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33" name="Google Shape;2033;p119"/>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34" name="Google Shape;2034;p119"/>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35" name="Google Shape;2035;p119"/>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036" name="Google Shape;2036;p119"/>
          <p:cNvPicPr preferRelativeResize="0"/>
          <p:nvPr/>
        </p:nvPicPr>
        <p:blipFill rotWithShape="1">
          <a:blip r:embed="rId2">
            <a:alphaModFix/>
          </a:blip>
          <a:srcRect t="465" b="475"/>
          <a:stretch/>
        </p:blipFill>
        <p:spPr>
          <a:xfrm>
            <a:off x="1145750" y="3364992"/>
            <a:ext cx="1540411" cy="1190090"/>
          </a:xfrm>
          <a:prstGeom prst="rect">
            <a:avLst/>
          </a:prstGeom>
          <a:noFill/>
          <a:ln>
            <a:noFill/>
          </a:ln>
        </p:spPr>
      </p:pic>
      <p:pic>
        <p:nvPicPr>
          <p:cNvPr id="2037" name="Google Shape;2037;p119"/>
          <p:cNvPicPr preferRelativeResize="0"/>
          <p:nvPr/>
        </p:nvPicPr>
        <p:blipFill rotWithShape="1">
          <a:blip r:embed="rId2">
            <a:alphaModFix/>
          </a:blip>
          <a:srcRect t="465" b="475"/>
          <a:stretch/>
        </p:blipFill>
        <p:spPr>
          <a:xfrm>
            <a:off x="1145750" y="4930259"/>
            <a:ext cx="1540411" cy="1190090"/>
          </a:xfrm>
          <a:prstGeom prst="rect">
            <a:avLst/>
          </a:prstGeom>
          <a:noFill/>
          <a:ln>
            <a:noFill/>
          </a:ln>
        </p:spPr>
      </p:pic>
      <p:pic>
        <p:nvPicPr>
          <p:cNvPr id="2038" name="Google Shape;2038;p119"/>
          <p:cNvPicPr preferRelativeResize="0"/>
          <p:nvPr/>
        </p:nvPicPr>
        <p:blipFill rotWithShape="1">
          <a:blip r:embed="rId2">
            <a:alphaModFix/>
          </a:blip>
          <a:srcRect t="465" b="475"/>
          <a:stretch/>
        </p:blipFill>
        <p:spPr>
          <a:xfrm>
            <a:off x="1145750" y="6506459"/>
            <a:ext cx="1540411" cy="1190090"/>
          </a:xfrm>
          <a:prstGeom prst="rect">
            <a:avLst/>
          </a:prstGeom>
          <a:noFill/>
          <a:ln>
            <a:noFill/>
          </a:ln>
        </p:spPr>
      </p:pic>
      <p:pic>
        <p:nvPicPr>
          <p:cNvPr id="2039" name="Google Shape;2039;p119"/>
          <p:cNvPicPr preferRelativeResize="0"/>
          <p:nvPr/>
        </p:nvPicPr>
        <p:blipFill rotWithShape="1">
          <a:blip r:embed="rId2">
            <a:alphaModFix/>
          </a:blip>
          <a:srcRect t="465" b="475"/>
          <a:stretch/>
        </p:blipFill>
        <p:spPr>
          <a:xfrm>
            <a:off x="1145750" y="8109292"/>
            <a:ext cx="1540411" cy="1190090"/>
          </a:xfrm>
          <a:prstGeom prst="rect">
            <a:avLst/>
          </a:prstGeom>
          <a:noFill/>
          <a:ln>
            <a:noFill/>
          </a:ln>
        </p:spPr>
      </p:pic>
      <p:pic>
        <p:nvPicPr>
          <p:cNvPr id="2040" name="Google Shape;2040;p119"/>
          <p:cNvPicPr preferRelativeResize="0"/>
          <p:nvPr/>
        </p:nvPicPr>
        <p:blipFill rotWithShape="1">
          <a:blip r:embed="rId2">
            <a:alphaModFix/>
          </a:blip>
          <a:srcRect t="465" b="475"/>
          <a:stretch/>
        </p:blipFill>
        <p:spPr>
          <a:xfrm>
            <a:off x="1145750" y="9658992"/>
            <a:ext cx="1540411" cy="1190090"/>
          </a:xfrm>
          <a:prstGeom prst="rect">
            <a:avLst/>
          </a:prstGeom>
          <a:noFill/>
          <a:ln>
            <a:noFill/>
          </a:ln>
        </p:spPr>
      </p:pic>
      <p:pic>
        <p:nvPicPr>
          <p:cNvPr id="2041" name="Google Shape;2041;p119"/>
          <p:cNvPicPr preferRelativeResize="0"/>
          <p:nvPr/>
        </p:nvPicPr>
        <p:blipFill rotWithShape="1">
          <a:blip r:embed="rId2">
            <a:alphaModFix/>
          </a:blip>
          <a:srcRect t="465" b="475"/>
          <a:stretch/>
        </p:blipFill>
        <p:spPr>
          <a:xfrm>
            <a:off x="1145750" y="11208725"/>
            <a:ext cx="1540411" cy="119009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41. Bullets 1–7 (Green)">
  <p:cSld name="CUSTOM_2_7_1_3_1_1_1_2">
    <p:spTree>
      <p:nvGrpSpPr>
        <p:cNvPr id="1" name="Shape 2042"/>
        <p:cNvGrpSpPr/>
        <p:nvPr/>
      </p:nvGrpSpPr>
      <p:grpSpPr>
        <a:xfrm>
          <a:off x="0" y="0"/>
          <a:ext cx="0" cy="0"/>
          <a:chOff x="0" y="0"/>
          <a:chExt cx="0" cy="0"/>
        </a:xfrm>
      </p:grpSpPr>
      <p:sp>
        <p:nvSpPr>
          <p:cNvPr id="2043" name="Google Shape;2043;p120"/>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44" name="Google Shape;2044;p12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45" name="Google Shape;2045;p12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046" name="Google Shape;2046;p12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047" name="Google Shape;2047;p12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048" name="Google Shape;2048;p12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049" name="Google Shape;2049;p12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50" name="Google Shape;2050;p120"/>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51" name="Google Shape;2051;p120"/>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52" name="Google Shape;2052;p120"/>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53" name="Google Shape;2053;p120"/>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54" name="Google Shape;2054;p120"/>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55" name="Google Shape;2055;p120"/>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56" name="Google Shape;2056;p120"/>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57" name="Google Shape;2057;p120"/>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58" name="Google Shape;2058;p120"/>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59" name="Google Shape;2059;p120"/>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60" name="Google Shape;2060;p120"/>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61" name="Google Shape;2061;p120"/>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62" name="Google Shape;2062;p120"/>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063" name="Google Shape;2063;p120"/>
          <p:cNvPicPr preferRelativeResize="0"/>
          <p:nvPr/>
        </p:nvPicPr>
        <p:blipFill rotWithShape="1">
          <a:blip r:embed="rId2">
            <a:alphaModFix/>
          </a:blip>
          <a:srcRect t="1830" b="1830"/>
          <a:stretch/>
        </p:blipFill>
        <p:spPr>
          <a:xfrm>
            <a:off x="1145750" y="3124233"/>
            <a:ext cx="1389525" cy="1056315"/>
          </a:xfrm>
          <a:prstGeom prst="rect">
            <a:avLst/>
          </a:prstGeom>
          <a:noFill/>
          <a:ln>
            <a:noFill/>
          </a:ln>
        </p:spPr>
      </p:pic>
      <p:pic>
        <p:nvPicPr>
          <p:cNvPr id="2064" name="Google Shape;2064;p120"/>
          <p:cNvPicPr preferRelativeResize="0"/>
          <p:nvPr/>
        </p:nvPicPr>
        <p:blipFill rotWithShape="1">
          <a:blip r:embed="rId3">
            <a:alphaModFix/>
          </a:blip>
          <a:srcRect t="1047" b="1037"/>
          <a:stretch/>
        </p:blipFill>
        <p:spPr>
          <a:xfrm>
            <a:off x="1145750" y="4559067"/>
            <a:ext cx="1389526" cy="1056315"/>
          </a:xfrm>
          <a:prstGeom prst="rect">
            <a:avLst/>
          </a:prstGeom>
          <a:noFill/>
          <a:ln>
            <a:noFill/>
          </a:ln>
        </p:spPr>
      </p:pic>
      <p:pic>
        <p:nvPicPr>
          <p:cNvPr id="2065" name="Google Shape;2065;p120"/>
          <p:cNvPicPr preferRelativeResize="0"/>
          <p:nvPr/>
        </p:nvPicPr>
        <p:blipFill rotWithShape="1">
          <a:blip r:embed="rId2">
            <a:alphaModFix/>
          </a:blip>
          <a:srcRect t="1830" b="1830"/>
          <a:stretch/>
        </p:blipFill>
        <p:spPr>
          <a:xfrm>
            <a:off x="1145750" y="5881600"/>
            <a:ext cx="1389525" cy="1056315"/>
          </a:xfrm>
          <a:prstGeom prst="rect">
            <a:avLst/>
          </a:prstGeom>
          <a:noFill/>
          <a:ln>
            <a:noFill/>
          </a:ln>
        </p:spPr>
      </p:pic>
      <p:pic>
        <p:nvPicPr>
          <p:cNvPr id="2066" name="Google Shape;2066;p120"/>
          <p:cNvPicPr preferRelativeResize="0"/>
          <p:nvPr/>
        </p:nvPicPr>
        <p:blipFill rotWithShape="1">
          <a:blip r:embed="rId3">
            <a:alphaModFix/>
          </a:blip>
          <a:srcRect t="1047" b="1037"/>
          <a:stretch/>
        </p:blipFill>
        <p:spPr>
          <a:xfrm>
            <a:off x="1145750" y="7347100"/>
            <a:ext cx="1389526" cy="1056315"/>
          </a:xfrm>
          <a:prstGeom prst="rect">
            <a:avLst/>
          </a:prstGeom>
          <a:noFill/>
          <a:ln>
            <a:noFill/>
          </a:ln>
        </p:spPr>
      </p:pic>
      <p:pic>
        <p:nvPicPr>
          <p:cNvPr id="2067" name="Google Shape;2067;p120"/>
          <p:cNvPicPr preferRelativeResize="0"/>
          <p:nvPr/>
        </p:nvPicPr>
        <p:blipFill rotWithShape="1">
          <a:blip r:embed="rId2">
            <a:alphaModFix/>
          </a:blip>
          <a:srcRect t="1830" b="1830"/>
          <a:stretch/>
        </p:blipFill>
        <p:spPr>
          <a:xfrm>
            <a:off x="1145750" y="8740767"/>
            <a:ext cx="1389525" cy="1056315"/>
          </a:xfrm>
          <a:prstGeom prst="rect">
            <a:avLst/>
          </a:prstGeom>
          <a:noFill/>
          <a:ln>
            <a:noFill/>
          </a:ln>
        </p:spPr>
      </p:pic>
      <p:pic>
        <p:nvPicPr>
          <p:cNvPr id="2068" name="Google Shape;2068;p120"/>
          <p:cNvPicPr preferRelativeResize="0"/>
          <p:nvPr/>
        </p:nvPicPr>
        <p:blipFill rotWithShape="1">
          <a:blip r:embed="rId3">
            <a:alphaModFix/>
          </a:blip>
          <a:srcRect t="1380" b="1390"/>
          <a:stretch/>
        </p:blipFill>
        <p:spPr>
          <a:xfrm>
            <a:off x="1145750" y="10119360"/>
            <a:ext cx="1388917" cy="1048513"/>
          </a:xfrm>
          <a:prstGeom prst="rect">
            <a:avLst/>
          </a:prstGeom>
          <a:noFill/>
          <a:ln>
            <a:noFill/>
          </a:ln>
        </p:spPr>
      </p:pic>
      <p:pic>
        <p:nvPicPr>
          <p:cNvPr id="2069" name="Google Shape;2069;p120"/>
          <p:cNvPicPr preferRelativeResize="0"/>
          <p:nvPr/>
        </p:nvPicPr>
        <p:blipFill rotWithShape="1">
          <a:blip r:embed="rId2">
            <a:alphaModFix/>
          </a:blip>
          <a:srcRect t="1830" b="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42. Bullets 1–7 (Yellow/Green)">
  <p:cSld name="CUSTOM_2_7_1_3_1_1_1_2_1">
    <p:spTree>
      <p:nvGrpSpPr>
        <p:cNvPr id="1" name="Shape 2070"/>
        <p:cNvGrpSpPr/>
        <p:nvPr/>
      </p:nvGrpSpPr>
      <p:grpSpPr>
        <a:xfrm>
          <a:off x="0" y="0"/>
          <a:ext cx="0" cy="0"/>
          <a:chOff x="0" y="0"/>
          <a:chExt cx="0" cy="0"/>
        </a:xfrm>
      </p:grpSpPr>
      <p:sp>
        <p:nvSpPr>
          <p:cNvPr id="2071" name="Google Shape;2071;p121"/>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72" name="Google Shape;2072;p12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73" name="Google Shape;2073;p12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074" name="Google Shape;2074;p12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075" name="Google Shape;2075;p12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076" name="Google Shape;2076;p12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077" name="Google Shape;2077;p12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78" name="Google Shape;2078;p121"/>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79" name="Google Shape;2079;p121"/>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80" name="Google Shape;2080;p121"/>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81" name="Google Shape;2081;p121"/>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82" name="Google Shape;2082;p121"/>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83" name="Google Shape;2083;p121"/>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84" name="Google Shape;2084;p121"/>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85" name="Google Shape;2085;p121"/>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86" name="Google Shape;2086;p121"/>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87" name="Google Shape;2087;p121"/>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88" name="Google Shape;2088;p121"/>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89" name="Google Shape;2089;p121"/>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90" name="Google Shape;2090;p121"/>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091" name="Google Shape;2091;p121"/>
          <p:cNvPicPr preferRelativeResize="0"/>
          <p:nvPr/>
        </p:nvPicPr>
        <p:blipFill rotWithShape="1">
          <a:blip r:embed="rId2">
            <a:alphaModFix/>
          </a:blip>
          <a:srcRect t="1830" b="1830"/>
          <a:stretch/>
        </p:blipFill>
        <p:spPr>
          <a:xfrm>
            <a:off x="1145750" y="3124233"/>
            <a:ext cx="1389525" cy="1056315"/>
          </a:xfrm>
          <a:prstGeom prst="rect">
            <a:avLst/>
          </a:prstGeom>
          <a:noFill/>
          <a:ln>
            <a:noFill/>
          </a:ln>
        </p:spPr>
      </p:pic>
      <p:pic>
        <p:nvPicPr>
          <p:cNvPr id="2092" name="Google Shape;2092;p121"/>
          <p:cNvPicPr preferRelativeResize="0"/>
          <p:nvPr/>
        </p:nvPicPr>
        <p:blipFill rotWithShape="1">
          <a:blip r:embed="rId2">
            <a:alphaModFix/>
          </a:blip>
          <a:srcRect t="1830" b="1830"/>
          <a:stretch/>
        </p:blipFill>
        <p:spPr>
          <a:xfrm>
            <a:off x="1145750" y="4559067"/>
            <a:ext cx="1389525" cy="1056315"/>
          </a:xfrm>
          <a:prstGeom prst="rect">
            <a:avLst/>
          </a:prstGeom>
          <a:noFill/>
          <a:ln>
            <a:noFill/>
          </a:ln>
        </p:spPr>
      </p:pic>
      <p:pic>
        <p:nvPicPr>
          <p:cNvPr id="2093" name="Google Shape;2093;p121"/>
          <p:cNvPicPr preferRelativeResize="0"/>
          <p:nvPr/>
        </p:nvPicPr>
        <p:blipFill rotWithShape="1">
          <a:blip r:embed="rId2">
            <a:alphaModFix/>
          </a:blip>
          <a:srcRect t="1830" b="1830"/>
          <a:stretch/>
        </p:blipFill>
        <p:spPr>
          <a:xfrm>
            <a:off x="1145750" y="5881600"/>
            <a:ext cx="1389525" cy="1056315"/>
          </a:xfrm>
          <a:prstGeom prst="rect">
            <a:avLst/>
          </a:prstGeom>
          <a:noFill/>
          <a:ln>
            <a:noFill/>
          </a:ln>
        </p:spPr>
      </p:pic>
      <p:pic>
        <p:nvPicPr>
          <p:cNvPr id="2094" name="Google Shape;2094;p121"/>
          <p:cNvPicPr preferRelativeResize="0"/>
          <p:nvPr/>
        </p:nvPicPr>
        <p:blipFill rotWithShape="1">
          <a:blip r:embed="rId2">
            <a:alphaModFix/>
          </a:blip>
          <a:srcRect t="1830" b="1830"/>
          <a:stretch/>
        </p:blipFill>
        <p:spPr>
          <a:xfrm>
            <a:off x="1145750" y="7347100"/>
            <a:ext cx="1389525" cy="1056315"/>
          </a:xfrm>
          <a:prstGeom prst="rect">
            <a:avLst/>
          </a:prstGeom>
          <a:noFill/>
          <a:ln>
            <a:noFill/>
          </a:ln>
        </p:spPr>
      </p:pic>
      <p:pic>
        <p:nvPicPr>
          <p:cNvPr id="2095" name="Google Shape;2095;p121"/>
          <p:cNvPicPr preferRelativeResize="0"/>
          <p:nvPr/>
        </p:nvPicPr>
        <p:blipFill rotWithShape="1">
          <a:blip r:embed="rId2">
            <a:alphaModFix/>
          </a:blip>
          <a:srcRect t="1830" b="1830"/>
          <a:stretch/>
        </p:blipFill>
        <p:spPr>
          <a:xfrm>
            <a:off x="1145750" y="8740767"/>
            <a:ext cx="1389525" cy="1056315"/>
          </a:xfrm>
          <a:prstGeom prst="rect">
            <a:avLst/>
          </a:prstGeom>
          <a:noFill/>
          <a:ln>
            <a:noFill/>
          </a:ln>
        </p:spPr>
      </p:pic>
      <p:pic>
        <p:nvPicPr>
          <p:cNvPr id="2096" name="Google Shape;2096;p121"/>
          <p:cNvPicPr preferRelativeResize="0"/>
          <p:nvPr/>
        </p:nvPicPr>
        <p:blipFill rotWithShape="1">
          <a:blip r:embed="rId2">
            <a:alphaModFix/>
          </a:blip>
          <a:srcRect t="1830" b="1830"/>
          <a:stretch/>
        </p:blipFill>
        <p:spPr>
          <a:xfrm>
            <a:off x="1145750" y="10119360"/>
            <a:ext cx="1388916" cy="1048512"/>
          </a:xfrm>
          <a:prstGeom prst="rect">
            <a:avLst/>
          </a:prstGeom>
          <a:noFill/>
          <a:ln>
            <a:noFill/>
          </a:ln>
        </p:spPr>
      </p:pic>
      <p:pic>
        <p:nvPicPr>
          <p:cNvPr id="2097" name="Google Shape;2097;p121"/>
          <p:cNvPicPr preferRelativeResize="0"/>
          <p:nvPr/>
        </p:nvPicPr>
        <p:blipFill rotWithShape="1">
          <a:blip r:embed="rId2">
            <a:alphaModFix/>
          </a:blip>
          <a:srcRect t="1830" b="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43. Bullets 1–7 (Gray)">
  <p:cSld name="CUSTOM_2_7_1_3_1_1_1_2_1_1">
    <p:spTree>
      <p:nvGrpSpPr>
        <p:cNvPr id="1" name="Shape 2098"/>
        <p:cNvGrpSpPr/>
        <p:nvPr/>
      </p:nvGrpSpPr>
      <p:grpSpPr>
        <a:xfrm>
          <a:off x="0" y="0"/>
          <a:ext cx="0" cy="0"/>
          <a:chOff x="0" y="0"/>
          <a:chExt cx="0" cy="0"/>
        </a:xfrm>
      </p:grpSpPr>
      <p:sp>
        <p:nvSpPr>
          <p:cNvPr id="2099" name="Google Shape;2099;p122"/>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00" name="Google Shape;2100;p12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01" name="Google Shape;2101;p12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102" name="Google Shape;2102;p12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103" name="Google Shape;2103;p12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104" name="Google Shape;2104;p12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105" name="Google Shape;2105;p12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06" name="Google Shape;2106;p122"/>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07" name="Google Shape;2107;p122"/>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08" name="Google Shape;2108;p122"/>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09" name="Google Shape;2109;p122"/>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10" name="Google Shape;2110;p122"/>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11" name="Google Shape;2111;p122"/>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12" name="Google Shape;2112;p122"/>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13" name="Google Shape;2113;p122"/>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14" name="Google Shape;2114;p122"/>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15" name="Google Shape;2115;p122"/>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16" name="Google Shape;2116;p122"/>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17" name="Google Shape;2117;p122"/>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18" name="Google Shape;2118;p122"/>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119" name="Google Shape;2119;p122"/>
          <p:cNvPicPr preferRelativeResize="0"/>
          <p:nvPr/>
        </p:nvPicPr>
        <p:blipFill rotWithShape="1">
          <a:blip r:embed="rId2">
            <a:alphaModFix/>
          </a:blip>
          <a:srcRect t="2552" b="2561"/>
          <a:stretch/>
        </p:blipFill>
        <p:spPr>
          <a:xfrm>
            <a:off x="1145750" y="3124233"/>
            <a:ext cx="1389526" cy="1056315"/>
          </a:xfrm>
          <a:prstGeom prst="rect">
            <a:avLst/>
          </a:prstGeom>
          <a:noFill/>
          <a:ln>
            <a:noFill/>
          </a:ln>
        </p:spPr>
      </p:pic>
      <p:pic>
        <p:nvPicPr>
          <p:cNvPr id="2120" name="Google Shape;2120;p122"/>
          <p:cNvPicPr preferRelativeResize="0"/>
          <p:nvPr/>
        </p:nvPicPr>
        <p:blipFill rotWithShape="1">
          <a:blip r:embed="rId2">
            <a:alphaModFix/>
          </a:blip>
          <a:srcRect t="2552" b="2561"/>
          <a:stretch/>
        </p:blipFill>
        <p:spPr>
          <a:xfrm>
            <a:off x="1145750" y="4559067"/>
            <a:ext cx="1389526" cy="1056315"/>
          </a:xfrm>
          <a:prstGeom prst="rect">
            <a:avLst/>
          </a:prstGeom>
          <a:noFill/>
          <a:ln>
            <a:noFill/>
          </a:ln>
        </p:spPr>
      </p:pic>
      <p:pic>
        <p:nvPicPr>
          <p:cNvPr id="2121" name="Google Shape;2121;p122"/>
          <p:cNvPicPr preferRelativeResize="0"/>
          <p:nvPr/>
        </p:nvPicPr>
        <p:blipFill rotWithShape="1">
          <a:blip r:embed="rId2">
            <a:alphaModFix/>
          </a:blip>
          <a:srcRect t="2552" b="2561"/>
          <a:stretch/>
        </p:blipFill>
        <p:spPr>
          <a:xfrm>
            <a:off x="1145750" y="5881600"/>
            <a:ext cx="1389526" cy="1056315"/>
          </a:xfrm>
          <a:prstGeom prst="rect">
            <a:avLst/>
          </a:prstGeom>
          <a:noFill/>
          <a:ln>
            <a:noFill/>
          </a:ln>
        </p:spPr>
      </p:pic>
      <p:pic>
        <p:nvPicPr>
          <p:cNvPr id="2122" name="Google Shape;2122;p122"/>
          <p:cNvPicPr preferRelativeResize="0"/>
          <p:nvPr/>
        </p:nvPicPr>
        <p:blipFill rotWithShape="1">
          <a:blip r:embed="rId2">
            <a:alphaModFix/>
          </a:blip>
          <a:srcRect t="2552" b="2561"/>
          <a:stretch/>
        </p:blipFill>
        <p:spPr>
          <a:xfrm>
            <a:off x="1145750" y="7347100"/>
            <a:ext cx="1389526" cy="1056315"/>
          </a:xfrm>
          <a:prstGeom prst="rect">
            <a:avLst/>
          </a:prstGeom>
          <a:noFill/>
          <a:ln>
            <a:noFill/>
          </a:ln>
        </p:spPr>
      </p:pic>
      <p:pic>
        <p:nvPicPr>
          <p:cNvPr id="2123" name="Google Shape;2123;p122"/>
          <p:cNvPicPr preferRelativeResize="0"/>
          <p:nvPr/>
        </p:nvPicPr>
        <p:blipFill rotWithShape="1">
          <a:blip r:embed="rId2">
            <a:alphaModFix/>
          </a:blip>
          <a:srcRect t="2552" b="2561"/>
          <a:stretch/>
        </p:blipFill>
        <p:spPr>
          <a:xfrm>
            <a:off x="1145750" y="8740767"/>
            <a:ext cx="1389526" cy="1056315"/>
          </a:xfrm>
          <a:prstGeom prst="rect">
            <a:avLst/>
          </a:prstGeom>
          <a:noFill/>
          <a:ln>
            <a:noFill/>
          </a:ln>
        </p:spPr>
      </p:pic>
      <p:pic>
        <p:nvPicPr>
          <p:cNvPr id="2124" name="Google Shape;2124;p122"/>
          <p:cNvPicPr preferRelativeResize="0"/>
          <p:nvPr/>
        </p:nvPicPr>
        <p:blipFill rotWithShape="1">
          <a:blip r:embed="rId2">
            <a:alphaModFix/>
          </a:blip>
          <a:srcRect t="2883" b="2892"/>
          <a:stretch/>
        </p:blipFill>
        <p:spPr>
          <a:xfrm>
            <a:off x="1145750" y="10119360"/>
            <a:ext cx="1388917" cy="1048512"/>
          </a:xfrm>
          <a:prstGeom prst="rect">
            <a:avLst/>
          </a:prstGeom>
          <a:noFill/>
          <a:ln>
            <a:noFill/>
          </a:ln>
        </p:spPr>
      </p:pic>
      <p:pic>
        <p:nvPicPr>
          <p:cNvPr id="2125" name="Google Shape;2125;p122"/>
          <p:cNvPicPr preferRelativeResize="0"/>
          <p:nvPr/>
        </p:nvPicPr>
        <p:blipFill rotWithShape="1">
          <a:blip r:embed="rId2">
            <a:alphaModFix/>
          </a:blip>
          <a:srcRect t="2883" b="2892"/>
          <a:stretch/>
        </p:blipFill>
        <p:spPr>
          <a:xfrm>
            <a:off x="1145750" y="11582400"/>
            <a:ext cx="1388917"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44. Bullets 1–7 (Blue)">
  <p:cSld name="CUSTOM_2_7_1_3_1_1_1_2_1_1_1">
    <p:spTree>
      <p:nvGrpSpPr>
        <p:cNvPr id="1" name="Shape 2126"/>
        <p:cNvGrpSpPr/>
        <p:nvPr/>
      </p:nvGrpSpPr>
      <p:grpSpPr>
        <a:xfrm>
          <a:off x="0" y="0"/>
          <a:ext cx="0" cy="0"/>
          <a:chOff x="0" y="0"/>
          <a:chExt cx="0" cy="0"/>
        </a:xfrm>
      </p:grpSpPr>
      <p:sp>
        <p:nvSpPr>
          <p:cNvPr id="2127" name="Google Shape;2127;p123"/>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8" name="Google Shape;2128;p12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29" name="Google Shape;2129;p12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130" name="Google Shape;2130;p12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131" name="Google Shape;2131;p12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132" name="Google Shape;2132;p12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133" name="Google Shape;2133;p12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34" name="Google Shape;2134;p123"/>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35" name="Google Shape;2135;p123"/>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36" name="Google Shape;2136;p123"/>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37" name="Google Shape;2137;p123"/>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38" name="Google Shape;2138;p123"/>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39" name="Google Shape;2139;p123"/>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40" name="Google Shape;2140;p123"/>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41" name="Google Shape;2141;p123"/>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42" name="Google Shape;2142;p123"/>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43" name="Google Shape;2143;p123"/>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44" name="Google Shape;2144;p123"/>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45" name="Google Shape;2145;p123"/>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46" name="Google Shape;2146;p123"/>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147" name="Google Shape;2147;p123"/>
          <p:cNvPicPr preferRelativeResize="0"/>
          <p:nvPr/>
        </p:nvPicPr>
        <p:blipFill rotWithShape="1">
          <a:blip r:embed="rId2">
            <a:alphaModFix/>
          </a:blip>
          <a:srcRect t="1276" b="1276"/>
          <a:stretch/>
        </p:blipFill>
        <p:spPr>
          <a:xfrm>
            <a:off x="1145750" y="3124233"/>
            <a:ext cx="1389526" cy="1056315"/>
          </a:xfrm>
          <a:prstGeom prst="rect">
            <a:avLst/>
          </a:prstGeom>
          <a:noFill/>
          <a:ln>
            <a:noFill/>
          </a:ln>
        </p:spPr>
      </p:pic>
      <p:pic>
        <p:nvPicPr>
          <p:cNvPr id="2148" name="Google Shape;2148;p123"/>
          <p:cNvPicPr preferRelativeResize="0"/>
          <p:nvPr/>
        </p:nvPicPr>
        <p:blipFill rotWithShape="1">
          <a:blip r:embed="rId2">
            <a:alphaModFix/>
          </a:blip>
          <a:srcRect t="1276" b="1276"/>
          <a:stretch/>
        </p:blipFill>
        <p:spPr>
          <a:xfrm>
            <a:off x="1145750" y="4559067"/>
            <a:ext cx="1389526" cy="1056316"/>
          </a:xfrm>
          <a:prstGeom prst="rect">
            <a:avLst/>
          </a:prstGeom>
          <a:noFill/>
          <a:ln>
            <a:noFill/>
          </a:ln>
        </p:spPr>
      </p:pic>
      <p:pic>
        <p:nvPicPr>
          <p:cNvPr id="2149" name="Google Shape;2149;p123"/>
          <p:cNvPicPr preferRelativeResize="0"/>
          <p:nvPr/>
        </p:nvPicPr>
        <p:blipFill rotWithShape="1">
          <a:blip r:embed="rId2">
            <a:alphaModFix/>
          </a:blip>
          <a:srcRect t="1276" b="1276"/>
          <a:stretch/>
        </p:blipFill>
        <p:spPr>
          <a:xfrm>
            <a:off x="1145750" y="5881600"/>
            <a:ext cx="1389526" cy="1056315"/>
          </a:xfrm>
          <a:prstGeom prst="rect">
            <a:avLst/>
          </a:prstGeom>
          <a:noFill/>
          <a:ln>
            <a:noFill/>
          </a:ln>
        </p:spPr>
      </p:pic>
      <p:pic>
        <p:nvPicPr>
          <p:cNvPr id="2150" name="Google Shape;2150;p123"/>
          <p:cNvPicPr preferRelativeResize="0"/>
          <p:nvPr/>
        </p:nvPicPr>
        <p:blipFill rotWithShape="1">
          <a:blip r:embed="rId2">
            <a:alphaModFix/>
          </a:blip>
          <a:srcRect t="1276" b="1276"/>
          <a:stretch/>
        </p:blipFill>
        <p:spPr>
          <a:xfrm>
            <a:off x="1145750" y="7347100"/>
            <a:ext cx="1389526" cy="1056316"/>
          </a:xfrm>
          <a:prstGeom prst="rect">
            <a:avLst/>
          </a:prstGeom>
          <a:noFill/>
          <a:ln>
            <a:noFill/>
          </a:ln>
        </p:spPr>
      </p:pic>
      <p:pic>
        <p:nvPicPr>
          <p:cNvPr id="2151" name="Google Shape;2151;p123"/>
          <p:cNvPicPr preferRelativeResize="0"/>
          <p:nvPr/>
        </p:nvPicPr>
        <p:blipFill rotWithShape="1">
          <a:blip r:embed="rId2">
            <a:alphaModFix/>
          </a:blip>
          <a:srcRect t="1276" b="1276"/>
          <a:stretch/>
        </p:blipFill>
        <p:spPr>
          <a:xfrm>
            <a:off x="1145750" y="8740767"/>
            <a:ext cx="1389526" cy="1056315"/>
          </a:xfrm>
          <a:prstGeom prst="rect">
            <a:avLst/>
          </a:prstGeom>
          <a:noFill/>
          <a:ln>
            <a:noFill/>
          </a:ln>
        </p:spPr>
      </p:pic>
      <p:pic>
        <p:nvPicPr>
          <p:cNvPr id="2152" name="Google Shape;2152;p123"/>
          <p:cNvPicPr preferRelativeResize="0"/>
          <p:nvPr/>
        </p:nvPicPr>
        <p:blipFill rotWithShape="1">
          <a:blip r:embed="rId2">
            <a:alphaModFix/>
          </a:blip>
          <a:srcRect t="1616" b="1616"/>
          <a:stretch/>
        </p:blipFill>
        <p:spPr>
          <a:xfrm>
            <a:off x="1145750" y="10119360"/>
            <a:ext cx="1388917" cy="1048512"/>
          </a:xfrm>
          <a:prstGeom prst="rect">
            <a:avLst/>
          </a:prstGeom>
          <a:noFill/>
          <a:ln>
            <a:noFill/>
          </a:ln>
        </p:spPr>
      </p:pic>
      <p:pic>
        <p:nvPicPr>
          <p:cNvPr id="2153" name="Google Shape;2153;p123"/>
          <p:cNvPicPr preferRelativeResize="0"/>
          <p:nvPr/>
        </p:nvPicPr>
        <p:blipFill rotWithShape="1">
          <a:blip r:embed="rId2">
            <a:alphaModFix/>
          </a:blip>
          <a:srcRect t="1616" b="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Wht_Titled_Content">
  <p:cSld name="1_Wht_Titled_Content">
    <p:bg>
      <p:bgPr>
        <a:solidFill>
          <a:schemeClr val="lt1"/>
        </a:solidFill>
        <a:effectLst/>
      </p:bgPr>
    </p:bg>
    <p:spTree>
      <p:nvGrpSpPr>
        <p:cNvPr id="1" name="Shape 150"/>
        <p:cNvGrpSpPr/>
        <p:nvPr/>
      </p:nvGrpSpPr>
      <p:grpSpPr>
        <a:xfrm>
          <a:off x="0" y="0"/>
          <a:ext cx="0" cy="0"/>
          <a:chOff x="0" y="0"/>
          <a:chExt cx="0" cy="0"/>
        </a:xfrm>
      </p:grpSpPr>
      <p:sp>
        <p:nvSpPr>
          <p:cNvPr id="151" name="Google Shape;151;p14"/>
          <p:cNvSpPr/>
          <p:nvPr/>
        </p:nvSpPr>
        <p:spPr>
          <a:xfrm>
            <a:off x="1129204" y="2293258"/>
            <a:ext cx="22211100" cy="10389000"/>
          </a:xfrm>
          <a:prstGeom prst="rect">
            <a:avLst/>
          </a:prstGeom>
          <a:solidFill>
            <a:srgbClr val="F2F2F2"/>
          </a:solidFill>
          <a:ln>
            <a:noFill/>
          </a:ln>
        </p:spPr>
        <p:txBody>
          <a:bodyPr spcFirstLastPara="1" wrap="square" lIns="182825" tIns="91375" rIns="182825" bIns="91375" anchor="ctr" anchorCtr="0">
            <a:noAutofit/>
          </a:bodyPr>
          <a:lstStyle/>
          <a:p>
            <a:pPr marL="0" marR="0" lvl="0" indent="0" algn="ctr" rtl="0">
              <a:spcBef>
                <a:spcPts val="0"/>
              </a:spcBef>
              <a:spcAft>
                <a:spcPts val="0"/>
              </a:spcAft>
              <a:buNone/>
            </a:pPr>
            <a:endParaRPr sz="3600">
              <a:solidFill>
                <a:srgbClr val="FFFFFF"/>
              </a:solidFill>
              <a:latin typeface="Arial"/>
              <a:ea typeface="Arial"/>
              <a:cs typeface="Arial"/>
              <a:sym typeface="Arial"/>
            </a:endParaRPr>
          </a:p>
        </p:txBody>
      </p:sp>
      <p:grpSp>
        <p:nvGrpSpPr>
          <p:cNvPr id="152" name="Google Shape;152;p14"/>
          <p:cNvGrpSpPr/>
          <p:nvPr/>
        </p:nvGrpSpPr>
        <p:grpSpPr>
          <a:xfrm>
            <a:off x="437040" y="234686"/>
            <a:ext cx="23513873" cy="13256877"/>
            <a:chOff x="0" y="-1"/>
            <a:chExt cx="23520930" cy="13256877"/>
          </a:xfrm>
        </p:grpSpPr>
        <p:sp>
          <p:nvSpPr>
            <p:cNvPr id="153" name="Google Shape;153;p14"/>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54" name="Google Shape;154;p14"/>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55" name="Google Shape;155;p14"/>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56" name="Google Shape;156;p14"/>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57" name="Google Shape;157;p14"/>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58" name="Google Shape;158;p14"/>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59" name="Google Shape;159;p14"/>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60" name="Google Shape;160;p14"/>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61" name="Google Shape;161;p14"/>
          <p:cNvSpPr txBox="1">
            <a:spLocks noGrp="1"/>
          </p:cNvSpPr>
          <p:nvPr>
            <p:ph type="title"/>
          </p:nvPr>
        </p:nvSpPr>
        <p:spPr>
          <a:xfrm>
            <a:off x="1129202" y="730252"/>
            <a:ext cx="17033700" cy="1181400"/>
          </a:xfrm>
          <a:prstGeom prst="rect">
            <a:avLst/>
          </a:prstGeom>
          <a:noFill/>
          <a:ln>
            <a:noFill/>
          </a:ln>
        </p:spPr>
        <p:txBody>
          <a:bodyPr spcFirstLastPara="1" wrap="square" lIns="182825" tIns="91375" rIns="182825" bIns="91375" anchor="t" anchorCtr="0">
            <a:noAutofit/>
          </a:bodyPr>
          <a:lstStyle>
            <a:lvl1pPr marR="0" lvl="0" algn="l" rtl="0">
              <a:lnSpc>
                <a:spcPct val="90000"/>
              </a:lnSpc>
              <a:spcBef>
                <a:spcPts val="0"/>
              </a:spcBef>
              <a:spcAft>
                <a:spcPts val="0"/>
              </a:spcAft>
              <a:buClr>
                <a:schemeClr val="dk1"/>
              </a:buClr>
              <a:buSzPts val="6400"/>
              <a:buFont typeface="Helvetica Neue"/>
              <a:buNone/>
              <a:defRPr sz="64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cxnSp>
        <p:nvCxnSpPr>
          <p:cNvPr id="162" name="Google Shape;162;p14"/>
          <p:cNvCxnSpPr/>
          <p:nvPr/>
        </p:nvCxnSpPr>
        <p:spPr>
          <a:xfrm>
            <a:off x="1354795" y="1853226"/>
            <a:ext cx="21205800" cy="0"/>
          </a:xfrm>
          <a:prstGeom prst="straightConnector1">
            <a:avLst/>
          </a:prstGeom>
          <a:noFill/>
          <a:ln w="38100" cap="flat" cmpd="sng">
            <a:solidFill>
              <a:schemeClr val="dk1"/>
            </a:solidFill>
            <a:prstDash val="solid"/>
            <a:miter lim="800000"/>
            <a:headEnd type="none" w="sm" len="sm"/>
            <a:tailEnd type="none" w="sm" len="sm"/>
          </a:ln>
        </p:spPr>
      </p:cxnSp>
      <p:sp>
        <p:nvSpPr>
          <p:cNvPr id="163" name="Google Shape;163;p14"/>
          <p:cNvSpPr txBox="1">
            <a:spLocks noGrp="1"/>
          </p:cNvSpPr>
          <p:nvPr>
            <p:ph type="body" idx="1"/>
          </p:nvPr>
        </p:nvSpPr>
        <p:spPr>
          <a:xfrm>
            <a:off x="1123027" y="2658754"/>
            <a:ext cx="22174500" cy="7985400"/>
          </a:xfrm>
          <a:prstGeom prst="rect">
            <a:avLst/>
          </a:prstGeom>
          <a:noFill/>
          <a:ln>
            <a:noFill/>
          </a:ln>
        </p:spPr>
        <p:txBody>
          <a:bodyPr spcFirstLastPara="1" wrap="square" lIns="182825" tIns="91375" rIns="182825" bIns="91375" anchor="t" anchorCtr="0">
            <a:noAutofit/>
          </a:bodyPr>
          <a:lstStyle>
            <a:lvl1pPr marL="457200" marR="0" lvl="0"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Helvetica Neue"/>
                <a:ea typeface="Helvetica Neue"/>
                <a:cs typeface="Helvetica Neue"/>
                <a:sym typeface="Helvetica Neue"/>
              </a:defRPr>
            </a:lvl1pPr>
            <a:lvl2pPr marL="914400" marR="0" lvl="1" indent="-635000" algn="l" rtl="0">
              <a:lnSpc>
                <a:spcPct val="100000"/>
              </a:lnSpc>
              <a:spcBef>
                <a:spcPts val="0"/>
              </a:spcBef>
              <a:spcAft>
                <a:spcPts val="0"/>
              </a:spcAft>
              <a:buClr>
                <a:schemeClr val="dk1"/>
              </a:buClr>
              <a:buSzPts val="6400"/>
              <a:buFont typeface="Arial"/>
              <a:buChar char="•"/>
              <a:defRPr sz="6400" b="0" i="0" u="none" strike="noStrike" cap="none">
                <a:solidFill>
                  <a:schemeClr val="dk1"/>
                </a:solidFill>
                <a:latin typeface="Helvetica Neue"/>
                <a:ea typeface="Helvetica Neue"/>
                <a:cs typeface="Helvetica Neue"/>
                <a:sym typeface="Helvetica Neue"/>
              </a:defRPr>
            </a:lvl2pPr>
            <a:lvl3pPr marL="1371600" marR="0" lvl="2" indent="-571500" algn="l" rtl="0">
              <a:lnSpc>
                <a:spcPct val="90000"/>
              </a:lnSpc>
              <a:spcBef>
                <a:spcPts val="1000"/>
              </a:spcBef>
              <a:spcAft>
                <a:spcPts val="0"/>
              </a:spcAft>
              <a:buClr>
                <a:schemeClr val="dk1"/>
              </a:buClr>
              <a:buSzPts val="5400"/>
              <a:buFont typeface="Arial"/>
              <a:buChar char="•"/>
              <a:defRPr sz="5400" b="0" i="0" u="none" strike="noStrike" cap="none">
                <a:solidFill>
                  <a:schemeClr val="dk1"/>
                </a:solidFill>
                <a:latin typeface="Helvetica Neue"/>
                <a:ea typeface="Helvetica Neue"/>
                <a:cs typeface="Helvetica Neue"/>
                <a:sym typeface="Helvetica Neue"/>
              </a:defRPr>
            </a:lvl3pPr>
            <a:lvl4pPr marL="1828800" marR="0" lvl="3" indent="-381000"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4290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6pPr>
            <a:lvl7pPr marL="3200400" marR="0" lvl="6"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7pPr>
            <a:lvl8pPr marL="3657600" marR="0" lvl="7"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8pPr>
            <a:lvl9pPr marL="4114800" marR="0" lvl="8"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9pPr>
          </a:lstStyle>
          <a:p>
            <a:endParaRPr/>
          </a:p>
        </p:txBody>
      </p:sp>
      <p:sp>
        <p:nvSpPr>
          <p:cNvPr id="164" name="Google Shape;164;p14"/>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65" name="Google Shape;165;p14"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45. Bullets 1–8 (Green)">
  <p:cSld name="CUSTOM_2_7_1_3_1_1_1_1_1_1">
    <p:spTree>
      <p:nvGrpSpPr>
        <p:cNvPr id="1" name="Shape 2154"/>
        <p:cNvGrpSpPr/>
        <p:nvPr/>
      </p:nvGrpSpPr>
      <p:grpSpPr>
        <a:xfrm>
          <a:off x="0" y="0"/>
          <a:ext cx="0" cy="0"/>
          <a:chOff x="0" y="0"/>
          <a:chExt cx="0" cy="0"/>
        </a:xfrm>
      </p:grpSpPr>
      <p:sp>
        <p:nvSpPr>
          <p:cNvPr id="2155" name="Google Shape;2155;p12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56" name="Google Shape;2156;p12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157" name="Google Shape;2157;p12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158" name="Google Shape;2158;p12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159" name="Google Shape;2159;p12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160" name="Google Shape;2160;p12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61" name="Google Shape;2161;p124"/>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62" name="Google Shape;2162;p124"/>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63" name="Google Shape;2163;p124"/>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64" name="Google Shape;2164;p124"/>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65" name="Google Shape;2165;p124"/>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66" name="Google Shape;2166;p124"/>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67" name="Google Shape;2167;p124"/>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68" name="Google Shape;2168;p124"/>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69" name="Google Shape;2169;p124"/>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70" name="Google Shape;2170;p124"/>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71" name="Google Shape;2171;p124"/>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72" name="Google Shape;2172;p124"/>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73" name="Google Shape;2173;p124"/>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74" name="Google Shape;2174;p124"/>
          <p:cNvSpPr txBox="1">
            <a:spLocks noGrp="1"/>
          </p:cNvSpPr>
          <p:nvPr>
            <p:ph type="subTitle" idx="9"/>
          </p:nvPr>
        </p:nvSpPr>
        <p:spPr>
          <a:xfrm>
            <a:off x="0" y="3357333"/>
            <a:ext cx="229155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75" name="Google Shape;2175;p124"/>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76" name="Google Shape;2176;p124"/>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177" name="Google Shape;2177;p124"/>
          <p:cNvPicPr preferRelativeResize="0"/>
          <p:nvPr/>
        </p:nvPicPr>
        <p:blipFill rotWithShape="1">
          <a:blip r:embed="rId2">
            <a:alphaModFix/>
          </a:blip>
          <a:srcRect t="1830" b="1830"/>
          <a:stretch/>
        </p:blipFill>
        <p:spPr>
          <a:xfrm>
            <a:off x="1145750" y="3364992"/>
            <a:ext cx="1267638" cy="963655"/>
          </a:xfrm>
          <a:prstGeom prst="rect">
            <a:avLst/>
          </a:prstGeom>
          <a:noFill/>
          <a:ln>
            <a:noFill/>
          </a:ln>
        </p:spPr>
      </p:pic>
      <p:pic>
        <p:nvPicPr>
          <p:cNvPr id="2178" name="Google Shape;2178;p124"/>
          <p:cNvPicPr preferRelativeResize="0"/>
          <p:nvPr/>
        </p:nvPicPr>
        <p:blipFill rotWithShape="1">
          <a:blip r:embed="rId3">
            <a:alphaModFix/>
          </a:blip>
          <a:srcRect t="1047" b="1037"/>
          <a:stretch/>
        </p:blipFill>
        <p:spPr>
          <a:xfrm>
            <a:off x="1145750" y="4559808"/>
            <a:ext cx="1267637" cy="963655"/>
          </a:xfrm>
          <a:prstGeom prst="rect">
            <a:avLst/>
          </a:prstGeom>
          <a:noFill/>
          <a:ln>
            <a:noFill/>
          </a:ln>
        </p:spPr>
      </p:pic>
      <p:pic>
        <p:nvPicPr>
          <p:cNvPr id="2179" name="Google Shape;2179;p124"/>
          <p:cNvPicPr preferRelativeResize="0"/>
          <p:nvPr/>
        </p:nvPicPr>
        <p:blipFill rotWithShape="1">
          <a:blip r:embed="rId2">
            <a:alphaModFix/>
          </a:blip>
          <a:srcRect t="1830" b="1830"/>
          <a:stretch/>
        </p:blipFill>
        <p:spPr>
          <a:xfrm>
            <a:off x="1145750" y="5677992"/>
            <a:ext cx="1267638" cy="963655"/>
          </a:xfrm>
          <a:prstGeom prst="rect">
            <a:avLst/>
          </a:prstGeom>
          <a:noFill/>
          <a:ln>
            <a:noFill/>
          </a:ln>
        </p:spPr>
      </p:pic>
      <p:pic>
        <p:nvPicPr>
          <p:cNvPr id="2180" name="Google Shape;2180;p124"/>
          <p:cNvPicPr preferRelativeResize="0"/>
          <p:nvPr/>
        </p:nvPicPr>
        <p:blipFill rotWithShape="1">
          <a:blip r:embed="rId3">
            <a:alphaModFix/>
          </a:blip>
          <a:srcRect t="1047" b="1037"/>
          <a:stretch/>
        </p:blipFill>
        <p:spPr>
          <a:xfrm>
            <a:off x="1145750" y="6872808"/>
            <a:ext cx="1267637" cy="963655"/>
          </a:xfrm>
          <a:prstGeom prst="rect">
            <a:avLst/>
          </a:prstGeom>
          <a:noFill/>
          <a:ln>
            <a:noFill/>
          </a:ln>
        </p:spPr>
      </p:pic>
      <p:pic>
        <p:nvPicPr>
          <p:cNvPr id="2181" name="Google Shape;2181;p124"/>
          <p:cNvPicPr preferRelativeResize="0"/>
          <p:nvPr/>
        </p:nvPicPr>
        <p:blipFill rotWithShape="1">
          <a:blip r:embed="rId2">
            <a:alphaModFix/>
          </a:blip>
          <a:srcRect t="1830" b="1830"/>
          <a:stretch/>
        </p:blipFill>
        <p:spPr>
          <a:xfrm>
            <a:off x="1145750" y="7997952"/>
            <a:ext cx="1267638" cy="963655"/>
          </a:xfrm>
          <a:prstGeom prst="rect">
            <a:avLst/>
          </a:prstGeom>
          <a:noFill/>
          <a:ln>
            <a:noFill/>
          </a:ln>
        </p:spPr>
      </p:pic>
      <p:pic>
        <p:nvPicPr>
          <p:cNvPr id="2182" name="Google Shape;2182;p124"/>
          <p:cNvPicPr preferRelativeResize="0"/>
          <p:nvPr/>
        </p:nvPicPr>
        <p:blipFill rotWithShape="1">
          <a:blip r:embed="rId3">
            <a:alphaModFix/>
          </a:blip>
          <a:srcRect t="1047" b="1037"/>
          <a:stretch/>
        </p:blipFill>
        <p:spPr>
          <a:xfrm>
            <a:off x="1145750" y="9168384"/>
            <a:ext cx="1267637" cy="963655"/>
          </a:xfrm>
          <a:prstGeom prst="rect">
            <a:avLst/>
          </a:prstGeom>
          <a:noFill/>
          <a:ln>
            <a:noFill/>
          </a:ln>
        </p:spPr>
      </p:pic>
      <p:pic>
        <p:nvPicPr>
          <p:cNvPr id="2183" name="Google Shape;2183;p124"/>
          <p:cNvPicPr preferRelativeResize="0"/>
          <p:nvPr/>
        </p:nvPicPr>
        <p:blipFill rotWithShape="1">
          <a:blip r:embed="rId2">
            <a:alphaModFix/>
          </a:blip>
          <a:srcRect t="1830" b="1830"/>
          <a:stretch/>
        </p:blipFill>
        <p:spPr>
          <a:xfrm>
            <a:off x="1145750" y="10338816"/>
            <a:ext cx="1267638" cy="963655"/>
          </a:xfrm>
          <a:prstGeom prst="rect">
            <a:avLst/>
          </a:prstGeom>
          <a:noFill/>
          <a:ln>
            <a:noFill/>
          </a:ln>
        </p:spPr>
      </p:pic>
      <p:pic>
        <p:nvPicPr>
          <p:cNvPr id="2184" name="Google Shape;2184;p124"/>
          <p:cNvPicPr preferRelativeResize="0"/>
          <p:nvPr/>
        </p:nvPicPr>
        <p:blipFill rotWithShape="1">
          <a:blip r:embed="rId3">
            <a:alphaModFix/>
          </a:blip>
          <a:srcRect t="1047" b="1037"/>
          <a:stretch/>
        </p:blipFill>
        <p:spPr>
          <a:xfrm>
            <a:off x="1145750" y="11505768"/>
            <a:ext cx="1267637"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46. Bullets 1–8 (Yellow/Green)">
  <p:cSld name="CUSTOM_2_7_1_3_1_1_1_1_1_1_1">
    <p:spTree>
      <p:nvGrpSpPr>
        <p:cNvPr id="1" name="Shape 2185"/>
        <p:cNvGrpSpPr/>
        <p:nvPr/>
      </p:nvGrpSpPr>
      <p:grpSpPr>
        <a:xfrm>
          <a:off x="0" y="0"/>
          <a:ext cx="0" cy="0"/>
          <a:chOff x="0" y="0"/>
          <a:chExt cx="0" cy="0"/>
        </a:xfrm>
      </p:grpSpPr>
      <p:sp>
        <p:nvSpPr>
          <p:cNvPr id="2186" name="Google Shape;2186;p12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87" name="Google Shape;2187;p12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188" name="Google Shape;2188;p12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189" name="Google Shape;2189;p12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190" name="Google Shape;2190;p12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191" name="Google Shape;2191;p12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92" name="Google Shape;2192;p125"/>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93" name="Google Shape;2193;p125"/>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94" name="Google Shape;2194;p125"/>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95" name="Google Shape;2195;p125"/>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96" name="Google Shape;2196;p125"/>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97" name="Google Shape;2197;p125"/>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98" name="Google Shape;2198;p125"/>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99" name="Google Shape;2199;p125"/>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00" name="Google Shape;2200;p125"/>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01" name="Google Shape;2201;p125"/>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02" name="Google Shape;2202;p125"/>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03" name="Google Shape;2203;p125"/>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04" name="Google Shape;2204;p125"/>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05" name="Google Shape;2205;p125"/>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06" name="Google Shape;2206;p125"/>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07" name="Google Shape;2207;p125"/>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208" name="Google Shape;2208;p125"/>
          <p:cNvPicPr preferRelativeResize="0"/>
          <p:nvPr/>
        </p:nvPicPr>
        <p:blipFill rotWithShape="1">
          <a:blip r:embed="rId2">
            <a:alphaModFix/>
          </a:blip>
          <a:srcRect t="1830" b="1830"/>
          <a:stretch/>
        </p:blipFill>
        <p:spPr>
          <a:xfrm>
            <a:off x="1145750" y="3364992"/>
            <a:ext cx="1267638" cy="963655"/>
          </a:xfrm>
          <a:prstGeom prst="rect">
            <a:avLst/>
          </a:prstGeom>
          <a:noFill/>
          <a:ln>
            <a:noFill/>
          </a:ln>
        </p:spPr>
      </p:pic>
      <p:pic>
        <p:nvPicPr>
          <p:cNvPr id="2209" name="Google Shape;2209;p125"/>
          <p:cNvPicPr preferRelativeResize="0"/>
          <p:nvPr/>
        </p:nvPicPr>
        <p:blipFill rotWithShape="1">
          <a:blip r:embed="rId2">
            <a:alphaModFix/>
          </a:blip>
          <a:srcRect t="1830" b="1830"/>
          <a:stretch/>
        </p:blipFill>
        <p:spPr>
          <a:xfrm>
            <a:off x="1145750" y="4559808"/>
            <a:ext cx="1267638" cy="963655"/>
          </a:xfrm>
          <a:prstGeom prst="rect">
            <a:avLst/>
          </a:prstGeom>
          <a:noFill/>
          <a:ln>
            <a:noFill/>
          </a:ln>
        </p:spPr>
      </p:pic>
      <p:pic>
        <p:nvPicPr>
          <p:cNvPr id="2210" name="Google Shape;2210;p125"/>
          <p:cNvPicPr preferRelativeResize="0"/>
          <p:nvPr/>
        </p:nvPicPr>
        <p:blipFill rotWithShape="1">
          <a:blip r:embed="rId2">
            <a:alphaModFix/>
          </a:blip>
          <a:srcRect t="1830" b="1830"/>
          <a:stretch/>
        </p:blipFill>
        <p:spPr>
          <a:xfrm>
            <a:off x="1145750" y="5677992"/>
            <a:ext cx="1267638" cy="963655"/>
          </a:xfrm>
          <a:prstGeom prst="rect">
            <a:avLst/>
          </a:prstGeom>
          <a:noFill/>
          <a:ln>
            <a:noFill/>
          </a:ln>
        </p:spPr>
      </p:pic>
      <p:pic>
        <p:nvPicPr>
          <p:cNvPr id="2211" name="Google Shape;2211;p125"/>
          <p:cNvPicPr preferRelativeResize="0"/>
          <p:nvPr/>
        </p:nvPicPr>
        <p:blipFill rotWithShape="1">
          <a:blip r:embed="rId2">
            <a:alphaModFix/>
          </a:blip>
          <a:srcRect t="1830" b="1830"/>
          <a:stretch/>
        </p:blipFill>
        <p:spPr>
          <a:xfrm>
            <a:off x="1145750" y="6872808"/>
            <a:ext cx="1267638" cy="963655"/>
          </a:xfrm>
          <a:prstGeom prst="rect">
            <a:avLst/>
          </a:prstGeom>
          <a:noFill/>
          <a:ln>
            <a:noFill/>
          </a:ln>
        </p:spPr>
      </p:pic>
      <p:pic>
        <p:nvPicPr>
          <p:cNvPr id="2212" name="Google Shape;2212;p125"/>
          <p:cNvPicPr preferRelativeResize="0"/>
          <p:nvPr/>
        </p:nvPicPr>
        <p:blipFill rotWithShape="1">
          <a:blip r:embed="rId2">
            <a:alphaModFix/>
          </a:blip>
          <a:srcRect t="1830" b="1830"/>
          <a:stretch/>
        </p:blipFill>
        <p:spPr>
          <a:xfrm>
            <a:off x="1145750" y="7997952"/>
            <a:ext cx="1267638" cy="963655"/>
          </a:xfrm>
          <a:prstGeom prst="rect">
            <a:avLst/>
          </a:prstGeom>
          <a:noFill/>
          <a:ln>
            <a:noFill/>
          </a:ln>
        </p:spPr>
      </p:pic>
      <p:pic>
        <p:nvPicPr>
          <p:cNvPr id="2213" name="Google Shape;2213;p125"/>
          <p:cNvPicPr preferRelativeResize="0"/>
          <p:nvPr/>
        </p:nvPicPr>
        <p:blipFill rotWithShape="1">
          <a:blip r:embed="rId2">
            <a:alphaModFix/>
          </a:blip>
          <a:srcRect t="1830" b="1830"/>
          <a:stretch/>
        </p:blipFill>
        <p:spPr>
          <a:xfrm>
            <a:off x="1145750" y="9168384"/>
            <a:ext cx="1267638" cy="963655"/>
          </a:xfrm>
          <a:prstGeom prst="rect">
            <a:avLst/>
          </a:prstGeom>
          <a:noFill/>
          <a:ln>
            <a:noFill/>
          </a:ln>
        </p:spPr>
      </p:pic>
      <p:pic>
        <p:nvPicPr>
          <p:cNvPr id="2214" name="Google Shape;2214;p125"/>
          <p:cNvPicPr preferRelativeResize="0"/>
          <p:nvPr/>
        </p:nvPicPr>
        <p:blipFill rotWithShape="1">
          <a:blip r:embed="rId2">
            <a:alphaModFix/>
          </a:blip>
          <a:srcRect t="1830" b="1830"/>
          <a:stretch/>
        </p:blipFill>
        <p:spPr>
          <a:xfrm>
            <a:off x="1145750" y="10338816"/>
            <a:ext cx="1267638" cy="963655"/>
          </a:xfrm>
          <a:prstGeom prst="rect">
            <a:avLst/>
          </a:prstGeom>
          <a:noFill/>
          <a:ln>
            <a:noFill/>
          </a:ln>
        </p:spPr>
      </p:pic>
      <p:pic>
        <p:nvPicPr>
          <p:cNvPr id="2215" name="Google Shape;2215;p125"/>
          <p:cNvPicPr preferRelativeResize="0"/>
          <p:nvPr/>
        </p:nvPicPr>
        <p:blipFill rotWithShape="1">
          <a:blip r:embed="rId2">
            <a:alphaModFix/>
          </a:blip>
          <a:srcRect t="1830" b="1830"/>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47. Bullets 1–8 (Gray)">
  <p:cSld name="CUSTOM_2_7_1_3_1_1_1_1_1_1_1_1">
    <p:spTree>
      <p:nvGrpSpPr>
        <p:cNvPr id="1" name="Shape 2216"/>
        <p:cNvGrpSpPr/>
        <p:nvPr/>
      </p:nvGrpSpPr>
      <p:grpSpPr>
        <a:xfrm>
          <a:off x="0" y="0"/>
          <a:ext cx="0" cy="0"/>
          <a:chOff x="0" y="0"/>
          <a:chExt cx="0" cy="0"/>
        </a:xfrm>
      </p:grpSpPr>
      <p:sp>
        <p:nvSpPr>
          <p:cNvPr id="2217" name="Google Shape;2217;p12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18" name="Google Shape;2218;p12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219" name="Google Shape;2219;p12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220" name="Google Shape;2220;p12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221" name="Google Shape;2221;p12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222" name="Google Shape;2222;p12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23" name="Google Shape;2223;p126"/>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24" name="Google Shape;2224;p126"/>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25" name="Google Shape;2225;p126"/>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26" name="Google Shape;2226;p126"/>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27" name="Google Shape;2227;p126"/>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28" name="Google Shape;2228;p126"/>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29" name="Google Shape;2229;p126"/>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30" name="Google Shape;2230;p126"/>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31" name="Google Shape;2231;p126"/>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32" name="Google Shape;2232;p126"/>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33" name="Google Shape;2233;p126"/>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34" name="Google Shape;2234;p126"/>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35" name="Google Shape;2235;p126"/>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36" name="Google Shape;2236;p126"/>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37" name="Google Shape;2237;p126"/>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38" name="Google Shape;2238;p126"/>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239" name="Google Shape;2239;p126"/>
          <p:cNvPicPr preferRelativeResize="0"/>
          <p:nvPr/>
        </p:nvPicPr>
        <p:blipFill rotWithShape="1">
          <a:blip r:embed="rId2">
            <a:alphaModFix/>
          </a:blip>
          <a:srcRect t="2552" b="2561"/>
          <a:stretch/>
        </p:blipFill>
        <p:spPr>
          <a:xfrm>
            <a:off x="1145750" y="3364992"/>
            <a:ext cx="1267638" cy="963655"/>
          </a:xfrm>
          <a:prstGeom prst="rect">
            <a:avLst/>
          </a:prstGeom>
          <a:noFill/>
          <a:ln>
            <a:noFill/>
          </a:ln>
        </p:spPr>
      </p:pic>
      <p:pic>
        <p:nvPicPr>
          <p:cNvPr id="2240" name="Google Shape;2240;p126"/>
          <p:cNvPicPr preferRelativeResize="0"/>
          <p:nvPr/>
        </p:nvPicPr>
        <p:blipFill rotWithShape="1">
          <a:blip r:embed="rId2">
            <a:alphaModFix/>
          </a:blip>
          <a:srcRect t="2552" b="2561"/>
          <a:stretch/>
        </p:blipFill>
        <p:spPr>
          <a:xfrm>
            <a:off x="1145750" y="4559808"/>
            <a:ext cx="1267638" cy="963655"/>
          </a:xfrm>
          <a:prstGeom prst="rect">
            <a:avLst/>
          </a:prstGeom>
          <a:noFill/>
          <a:ln>
            <a:noFill/>
          </a:ln>
        </p:spPr>
      </p:pic>
      <p:pic>
        <p:nvPicPr>
          <p:cNvPr id="2241" name="Google Shape;2241;p126"/>
          <p:cNvPicPr preferRelativeResize="0"/>
          <p:nvPr/>
        </p:nvPicPr>
        <p:blipFill rotWithShape="1">
          <a:blip r:embed="rId2">
            <a:alphaModFix/>
          </a:blip>
          <a:srcRect t="2552" b="2561"/>
          <a:stretch/>
        </p:blipFill>
        <p:spPr>
          <a:xfrm>
            <a:off x="1145750" y="5677992"/>
            <a:ext cx="1267638" cy="963655"/>
          </a:xfrm>
          <a:prstGeom prst="rect">
            <a:avLst/>
          </a:prstGeom>
          <a:noFill/>
          <a:ln>
            <a:noFill/>
          </a:ln>
        </p:spPr>
      </p:pic>
      <p:pic>
        <p:nvPicPr>
          <p:cNvPr id="2242" name="Google Shape;2242;p126"/>
          <p:cNvPicPr preferRelativeResize="0"/>
          <p:nvPr/>
        </p:nvPicPr>
        <p:blipFill rotWithShape="1">
          <a:blip r:embed="rId2">
            <a:alphaModFix/>
          </a:blip>
          <a:srcRect t="2552" b="2561"/>
          <a:stretch/>
        </p:blipFill>
        <p:spPr>
          <a:xfrm>
            <a:off x="1145750" y="6872808"/>
            <a:ext cx="1267638" cy="963655"/>
          </a:xfrm>
          <a:prstGeom prst="rect">
            <a:avLst/>
          </a:prstGeom>
          <a:noFill/>
          <a:ln>
            <a:noFill/>
          </a:ln>
        </p:spPr>
      </p:pic>
      <p:pic>
        <p:nvPicPr>
          <p:cNvPr id="2243" name="Google Shape;2243;p126"/>
          <p:cNvPicPr preferRelativeResize="0"/>
          <p:nvPr/>
        </p:nvPicPr>
        <p:blipFill rotWithShape="1">
          <a:blip r:embed="rId2">
            <a:alphaModFix/>
          </a:blip>
          <a:srcRect t="2552" b="2561"/>
          <a:stretch/>
        </p:blipFill>
        <p:spPr>
          <a:xfrm>
            <a:off x="1145750" y="7997952"/>
            <a:ext cx="1267638" cy="963655"/>
          </a:xfrm>
          <a:prstGeom prst="rect">
            <a:avLst/>
          </a:prstGeom>
          <a:noFill/>
          <a:ln>
            <a:noFill/>
          </a:ln>
        </p:spPr>
      </p:pic>
      <p:pic>
        <p:nvPicPr>
          <p:cNvPr id="2244" name="Google Shape;2244;p126"/>
          <p:cNvPicPr preferRelativeResize="0"/>
          <p:nvPr/>
        </p:nvPicPr>
        <p:blipFill rotWithShape="1">
          <a:blip r:embed="rId2">
            <a:alphaModFix/>
          </a:blip>
          <a:srcRect t="2552" b="2561"/>
          <a:stretch/>
        </p:blipFill>
        <p:spPr>
          <a:xfrm>
            <a:off x="1145750" y="9168384"/>
            <a:ext cx="1267638" cy="963655"/>
          </a:xfrm>
          <a:prstGeom prst="rect">
            <a:avLst/>
          </a:prstGeom>
          <a:noFill/>
          <a:ln>
            <a:noFill/>
          </a:ln>
        </p:spPr>
      </p:pic>
      <p:pic>
        <p:nvPicPr>
          <p:cNvPr id="2245" name="Google Shape;2245;p126"/>
          <p:cNvPicPr preferRelativeResize="0"/>
          <p:nvPr/>
        </p:nvPicPr>
        <p:blipFill rotWithShape="1">
          <a:blip r:embed="rId2">
            <a:alphaModFix/>
          </a:blip>
          <a:srcRect t="2552" b="2561"/>
          <a:stretch/>
        </p:blipFill>
        <p:spPr>
          <a:xfrm>
            <a:off x="1145750" y="10338816"/>
            <a:ext cx="1267638" cy="963655"/>
          </a:xfrm>
          <a:prstGeom prst="rect">
            <a:avLst/>
          </a:prstGeom>
          <a:noFill/>
          <a:ln>
            <a:noFill/>
          </a:ln>
        </p:spPr>
      </p:pic>
      <p:pic>
        <p:nvPicPr>
          <p:cNvPr id="2246" name="Google Shape;2246;p126"/>
          <p:cNvPicPr preferRelativeResize="0"/>
          <p:nvPr/>
        </p:nvPicPr>
        <p:blipFill rotWithShape="1">
          <a:blip r:embed="rId2">
            <a:alphaModFix/>
          </a:blip>
          <a:srcRect t="2552" b="2561"/>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48. Bullets 1–8 (Blue)">
  <p:cSld name="CUSTOM_2_7_1_3_1_1_1_1_1_1_1_1_1">
    <p:spTree>
      <p:nvGrpSpPr>
        <p:cNvPr id="1" name="Shape 2247"/>
        <p:cNvGrpSpPr/>
        <p:nvPr/>
      </p:nvGrpSpPr>
      <p:grpSpPr>
        <a:xfrm>
          <a:off x="0" y="0"/>
          <a:ext cx="0" cy="0"/>
          <a:chOff x="0" y="0"/>
          <a:chExt cx="0" cy="0"/>
        </a:xfrm>
      </p:grpSpPr>
      <p:sp>
        <p:nvSpPr>
          <p:cNvPr id="2248" name="Google Shape;2248;p12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49" name="Google Shape;2249;p12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250" name="Google Shape;2250;p12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251" name="Google Shape;2251;p12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252" name="Google Shape;2252;p12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253" name="Google Shape;2253;p12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54" name="Google Shape;2254;p127"/>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55" name="Google Shape;2255;p127"/>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56" name="Google Shape;2256;p127"/>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57" name="Google Shape;2257;p127"/>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58" name="Google Shape;2258;p127"/>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59" name="Google Shape;2259;p127"/>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60" name="Google Shape;2260;p127"/>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61" name="Google Shape;2261;p127"/>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62" name="Google Shape;2262;p127"/>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63" name="Google Shape;2263;p127"/>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64" name="Google Shape;2264;p127"/>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65" name="Google Shape;2265;p127"/>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66" name="Google Shape;2266;p127"/>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67" name="Google Shape;2267;p127"/>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68" name="Google Shape;2268;p127"/>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69" name="Google Shape;2269;p127"/>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270" name="Google Shape;2270;p127"/>
          <p:cNvPicPr preferRelativeResize="0"/>
          <p:nvPr/>
        </p:nvPicPr>
        <p:blipFill rotWithShape="1">
          <a:blip r:embed="rId2">
            <a:alphaModFix/>
          </a:blip>
          <a:srcRect t="1276" b="1276"/>
          <a:stretch/>
        </p:blipFill>
        <p:spPr>
          <a:xfrm>
            <a:off x="1145750" y="3364992"/>
            <a:ext cx="1267638" cy="963655"/>
          </a:xfrm>
          <a:prstGeom prst="rect">
            <a:avLst/>
          </a:prstGeom>
          <a:noFill/>
          <a:ln>
            <a:noFill/>
          </a:ln>
        </p:spPr>
      </p:pic>
      <p:pic>
        <p:nvPicPr>
          <p:cNvPr id="2271" name="Google Shape;2271;p127"/>
          <p:cNvPicPr preferRelativeResize="0"/>
          <p:nvPr/>
        </p:nvPicPr>
        <p:blipFill rotWithShape="1">
          <a:blip r:embed="rId2">
            <a:alphaModFix/>
          </a:blip>
          <a:srcRect t="1276" b="1276"/>
          <a:stretch/>
        </p:blipFill>
        <p:spPr>
          <a:xfrm>
            <a:off x="1145750" y="4559808"/>
            <a:ext cx="1267638" cy="963655"/>
          </a:xfrm>
          <a:prstGeom prst="rect">
            <a:avLst/>
          </a:prstGeom>
          <a:noFill/>
          <a:ln>
            <a:noFill/>
          </a:ln>
        </p:spPr>
      </p:pic>
      <p:pic>
        <p:nvPicPr>
          <p:cNvPr id="2272" name="Google Shape;2272;p127"/>
          <p:cNvPicPr preferRelativeResize="0"/>
          <p:nvPr/>
        </p:nvPicPr>
        <p:blipFill rotWithShape="1">
          <a:blip r:embed="rId2">
            <a:alphaModFix/>
          </a:blip>
          <a:srcRect t="1276" b="1276"/>
          <a:stretch/>
        </p:blipFill>
        <p:spPr>
          <a:xfrm>
            <a:off x="1145750" y="5677992"/>
            <a:ext cx="1267638" cy="963655"/>
          </a:xfrm>
          <a:prstGeom prst="rect">
            <a:avLst/>
          </a:prstGeom>
          <a:noFill/>
          <a:ln>
            <a:noFill/>
          </a:ln>
        </p:spPr>
      </p:pic>
      <p:pic>
        <p:nvPicPr>
          <p:cNvPr id="2273" name="Google Shape;2273;p127"/>
          <p:cNvPicPr preferRelativeResize="0"/>
          <p:nvPr/>
        </p:nvPicPr>
        <p:blipFill rotWithShape="1">
          <a:blip r:embed="rId2">
            <a:alphaModFix/>
          </a:blip>
          <a:srcRect t="1276" b="1276"/>
          <a:stretch/>
        </p:blipFill>
        <p:spPr>
          <a:xfrm>
            <a:off x="1145750" y="6872808"/>
            <a:ext cx="1267638" cy="963655"/>
          </a:xfrm>
          <a:prstGeom prst="rect">
            <a:avLst/>
          </a:prstGeom>
          <a:noFill/>
          <a:ln>
            <a:noFill/>
          </a:ln>
        </p:spPr>
      </p:pic>
      <p:pic>
        <p:nvPicPr>
          <p:cNvPr id="2274" name="Google Shape;2274;p127"/>
          <p:cNvPicPr preferRelativeResize="0"/>
          <p:nvPr/>
        </p:nvPicPr>
        <p:blipFill rotWithShape="1">
          <a:blip r:embed="rId2">
            <a:alphaModFix/>
          </a:blip>
          <a:srcRect t="1276" b="1276"/>
          <a:stretch/>
        </p:blipFill>
        <p:spPr>
          <a:xfrm>
            <a:off x="1145750" y="7997952"/>
            <a:ext cx="1267638" cy="963655"/>
          </a:xfrm>
          <a:prstGeom prst="rect">
            <a:avLst/>
          </a:prstGeom>
          <a:noFill/>
          <a:ln>
            <a:noFill/>
          </a:ln>
        </p:spPr>
      </p:pic>
      <p:pic>
        <p:nvPicPr>
          <p:cNvPr id="2275" name="Google Shape;2275;p127"/>
          <p:cNvPicPr preferRelativeResize="0"/>
          <p:nvPr/>
        </p:nvPicPr>
        <p:blipFill rotWithShape="1">
          <a:blip r:embed="rId2">
            <a:alphaModFix/>
          </a:blip>
          <a:srcRect t="1276" b="1276"/>
          <a:stretch/>
        </p:blipFill>
        <p:spPr>
          <a:xfrm>
            <a:off x="1145750" y="9168384"/>
            <a:ext cx="1267638" cy="963655"/>
          </a:xfrm>
          <a:prstGeom prst="rect">
            <a:avLst/>
          </a:prstGeom>
          <a:noFill/>
          <a:ln>
            <a:noFill/>
          </a:ln>
        </p:spPr>
      </p:pic>
      <p:pic>
        <p:nvPicPr>
          <p:cNvPr id="2276" name="Google Shape;2276;p127"/>
          <p:cNvPicPr preferRelativeResize="0"/>
          <p:nvPr/>
        </p:nvPicPr>
        <p:blipFill rotWithShape="1">
          <a:blip r:embed="rId2">
            <a:alphaModFix/>
          </a:blip>
          <a:srcRect t="1276" b="1276"/>
          <a:stretch/>
        </p:blipFill>
        <p:spPr>
          <a:xfrm>
            <a:off x="1145750" y="10338816"/>
            <a:ext cx="1267638" cy="963655"/>
          </a:xfrm>
          <a:prstGeom prst="rect">
            <a:avLst/>
          </a:prstGeom>
          <a:noFill/>
          <a:ln>
            <a:noFill/>
          </a:ln>
        </p:spPr>
      </p:pic>
      <p:pic>
        <p:nvPicPr>
          <p:cNvPr id="2277" name="Google Shape;2277;p127"/>
          <p:cNvPicPr preferRelativeResize="0"/>
          <p:nvPr/>
        </p:nvPicPr>
        <p:blipFill rotWithShape="1">
          <a:blip r:embed="rId2">
            <a:alphaModFix/>
          </a:blip>
          <a:srcRect t="1276" b="1276"/>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2278"/>
        <p:cNvGrpSpPr/>
        <p:nvPr/>
      </p:nvGrpSpPr>
      <p:grpSpPr>
        <a:xfrm>
          <a:off x="0" y="0"/>
          <a:ext cx="0" cy="0"/>
          <a:chOff x="0" y="0"/>
          <a:chExt cx="0" cy="0"/>
        </a:xfrm>
      </p:grpSpPr>
      <p:pic>
        <p:nvPicPr>
          <p:cNvPr id="2279" name="Google Shape;2279;p128"/>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2280" name="Google Shape;2280;p12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2281"/>
        <p:cNvGrpSpPr/>
        <p:nvPr/>
      </p:nvGrpSpPr>
      <p:grpSpPr>
        <a:xfrm>
          <a:off x="0" y="0"/>
          <a:ext cx="0" cy="0"/>
          <a:chOff x="0" y="0"/>
          <a:chExt cx="0" cy="0"/>
        </a:xfrm>
      </p:grpSpPr>
      <p:pic>
        <p:nvPicPr>
          <p:cNvPr id="2282" name="Google Shape;2282;p129"/>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2283" name="Google Shape;2283;p12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2284" name="Google Shape;2284;p129"/>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85" name="Google Shape;2285;p129"/>
          <p:cNvSpPr txBox="1"/>
          <p:nvPr/>
        </p:nvSpPr>
        <p:spPr>
          <a:xfrm>
            <a:off x="731409" y="7682067"/>
            <a:ext cx="229149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9600">
                <a:latin typeface="Roboto"/>
                <a:ea typeface="Roboto"/>
                <a:cs typeface="Roboto"/>
                <a:sym typeface="Roboto"/>
              </a:rPr>
              <a:t>Time’s Up! Let’s Review.</a:t>
            </a:r>
            <a:endParaRPr sz="9600">
              <a:latin typeface="Roboto"/>
              <a:ea typeface="Roboto"/>
              <a:cs typeface="Roboto"/>
              <a:sym typeface="Roboto"/>
            </a:endParaRPr>
          </a:p>
        </p:txBody>
      </p:sp>
      <p:pic>
        <p:nvPicPr>
          <p:cNvPr id="2286" name="Google Shape;2286;p129"/>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51. Take a Break 1">
  <p:cSld name="CUSTOM">
    <p:spTree>
      <p:nvGrpSpPr>
        <p:cNvPr id="1" name="Shape 2287"/>
        <p:cNvGrpSpPr/>
        <p:nvPr/>
      </p:nvGrpSpPr>
      <p:grpSpPr>
        <a:xfrm>
          <a:off x="0" y="0"/>
          <a:ext cx="0" cy="0"/>
          <a:chOff x="0" y="0"/>
          <a:chExt cx="0" cy="0"/>
        </a:xfrm>
      </p:grpSpPr>
      <p:pic>
        <p:nvPicPr>
          <p:cNvPr id="2288" name="Google Shape;2288;p130"/>
          <p:cNvPicPr preferRelativeResize="0"/>
          <p:nvPr/>
        </p:nvPicPr>
        <p:blipFill>
          <a:blip r:embed="rId2">
            <a:alphaModFix/>
          </a:blip>
          <a:stretch>
            <a:fillRect/>
          </a:stretch>
        </p:blipFill>
        <p:spPr>
          <a:xfrm>
            <a:off x="0" y="0"/>
            <a:ext cx="24377573" cy="13712428"/>
          </a:xfrm>
          <a:prstGeom prst="rect">
            <a:avLst/>
          </a:prstGeom>
          <a:noFill/>
          <a:ln>
            <a:noFill/>
          </a:ln>
        </p:spPr>
      </p:pic>
      <p:sp>
        <p:nvSpPr>
          <p:cNvPr id="2289" name="Google Shape;2289;p130"/>
          <p:cNvSpPr txBox="1"/>
          <p:nvPr/>
        </p:nvSpPr>
        <p:spPr>
          <a:xfrm>
            <a:off x="-67" y="2519467"/>
            <a:ext cx="243777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12800">
                <a:latin typeface="Roboto"/>
                <a:ea typeface="Roboto"/>
                <a:cs typeface="Roboto"/>
                <a:sym typeface="Roboto"/>
              </a:rPr>
              <a:t>Take a Break!</a:t>
            </a:r>
            <a:endParaRPr sz="12800">
              <a:latin typeface="Roboto"/>
              <a:ea typeface="Roboto"/>
              <a:cs typeface="Roboto"/>
              <a:sym typeface="Roboto"/>
            </a:endParaRPr>
          </a:p>
        </p:txBody>
      </p:sp>
      <p:cxnSp>
        <p:nvCxnSpPr>
          <p:cNvPr id="2290" name="Google Shape;2290;p130"/>
          <p:cNvCxnSpPr/>
          <p:nvPr/>
        </p:nvCxnSpPr>
        <p:spPr>
          <a:xfrm>
            <a:off x="6146399" y="5338400"/>
            <a:ext cx="12084900" cy="0"/>
          </a:xfrm>
          <a:prstGeom prst="straightConnector1">
            <a:avLst/>
          </a:prstGeom>
          <a:noFill/>
          <a:ln w="9525" cap="flat" cmpd="sng">
            <a:solidFill>
              <a:srgbClr val="000000"/>
            </a:solidFill>
            <a:prstDash val="solid"/>
            <a:round/>
            <a:headEnd type="none" w="med" len="med"/>
            <a:tailEnd type="none" w="med" len="med"/>
          </a:ln>
        </p:spPr>
      </p:cxnSp>
      <p:sp>
        <p:nvSpPr>
          <p:cNvPr id="2291" name="Google Shape;2291;p13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2292"/>
        <p:cNvGrpSpPr/>
        <p:nvPr/>
      </p:nvGrpSpPr>
      <p:grpSpPr>
        <a:xfrm>
          <a:off x="0" y="0"/>
          <a:ext cx="0" cy="0"/>
          <a:chOff x="0" y="0"/>
          <a:chExt cx="0" cy="0"/>
        </a:xfrm>
      </p:grpSpPr>
      <p:pic>
        <p:nvPicPr>
          <p:cNvPr id="2293" name="Google Shape;2293;p131"/>
          <p:cNvPicPr preferRelativeResize="0"/>
          <p:nvPr/>
        </p:nvPicPr>
        <p:blipFill rotWithShape="1">
          <a:blip r:embed="rId2">
            <a:alphaModFix/>
          </a:blip>
          <a:srcRect/>
          <a:stretch/>
        </p:blipFill>
        <p:spPr>
          <a:xfrm>
            <a:off x="0" y="0"/>
            <a:ext cx="24377573" cy="13712428"/>
          </a:xfrm>
          <a:prstGeom prst="rect">
            <a:avLst/>
          </a:prstGeom>
          <a:noFill/>
          <a:ln>
            <a:noFill/>
          </a:ln>
        </p:spPr>
      </p:pic>
      <p:sp>
        <p:nvSpPr>
          <p:cNvPr id="2294" name="Google Shape;2294;p131"/>
          <p:cNvSpPr txBox="1"/>
          <p:nvPr/>
        </p:nvSpPr>
        <p:spPr>
          <a:xfrm>
            <a:off x="-67" y="1097067"/>
            <a:ext cx="243777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12800">
                <a:latin typeface="Roboto"/>
                <a:ea typeface="Roboto"/>
                <a:cs typeface="Roboto"/>
                <a:sym typeface="Roboto"/>
              </a:rPr>
              <a:t>Take a Break!</a:t>
            </a:r>
            <a:endParaRPr sz="12800">
              <a:latin typeface="Roboto"/>
              <a:ea typeface="Roboto"/>
              <a:cs typeface="Roboto"/>
              <a:sym typeface="Roboto"/>
            </a:endParaRPr>
          </a:p>
        </p:txBody>
      </p:sp>
      <p:cxnSp>
        <p:nvCxnSpPr>
          <p:cNvPr id="2295" name="Google Shape;2295;p131"/>
          <p:cNvCxnSpPr/>
          <p:nvPr/>
        </p:nvCxnSpPr>
        <p:spPr>
          <a:xfrm>
            <a:off x="6146399" y="3916000"/>
            <a:ext cx="12084900" cy="0"/>
          </a:xfrm>
          <a:prstGeom prst="straightConnector1">
            <a:avLst/>
          </a:prstGeom>
          <a:noFill/>
          <a:ln w="9525" cap="flat" cmpd="sng">
            <a:solidFill>
              <a:srgbClr val="000000"/>
            </a:solidFill>
            <a:prstDash val="solid"/>
            <a:round/>
            <a:headEnd type="none" w="med" len="med"/>
            <a:tailEnd type="none" w="med" len="med"/>
          </a:ln>
        </p:spPr>
      </p:cxnSp>
      <p:sp>
        <p:nvSpPr>
          <p:cNvPr id="2296" name="Google Shape;2296;p13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2297"/>
        <p:cNvGrpSpPr/>
        <p:nvPr/>
      </p:nvGrpSpPr>
      <p:grpSpPr>
        <a:xfrm>
          <a:off x="0" y="0"/>
          <a:ext cx="0" cy="0"/>
          <a:chOff x="0" y="0"/>
          <a:chExt cx="0" cy="0"/>
        </a:xfrm>
      </p:grpSpPr>
      <p:pic>
        <p:nvPicPr>
          <p:cNvPr id="2298" name="Google Shape;2298;p132"/>
          <p:cNvPicPr preferRelativeResize="0"/>
          <p:nvPr/>
        </p:nvPicPr>
        <p:blipFill rotWithShape="1">
          <a:blip r:embed="rId2">
            <a:alphaModFix/>
          </a:blip>
          <a:srcRect/>
          <a:stretch/>
        </p:blipFill>
        <p:spPr>
          <a:xfrm>
            <a:off x="-67" y="-37"/>
            <a:ext cx="24377650" cy="13712463"/>
          </a:xfrm>
          <a:prstGeom prst="rect">
            <a:avLst/>
          </a:prstGeom>
          <a:noFill/>
          <a:ln>
            <a:noFill/>
          </a:ln>
        </p:spPr>
      </p:pic>
      <p:sp>
        <p:nvSpPr>
          <p:cNvPr id="2299" name="Google Shape;2299;p13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2300" name="Google Shape;2300;p132"/>
          <p:cNvSpPr txBox="1">
            <a:spLocks noGrp="1"/>
          </p:cNvSpPr>
          <p:nvPr>
            <p:ph type="title"/>
          </p:nvPr>
        </p:nvSpPr>
        <p:spPr>
          <a:xfrm>
            <a:off x="9446339" y="7111733"/>
            <a:ext cx="14835300" cy="2079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6400">
                <a:latin typeface="Roboto"/>
                <a:ea typeface="Roboto"/>
                <a:cs typeface="Roboto"/>
                <a:sym typeface="Roboto"/>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2301" name="Google Shape;2301;p132"/>
          <p:cNvSpPr txBox="1"/>
          <p:nvPr/>
        </p:nvSpPr>
        <p:spPr>
          <a:xfrm>
            <a:off x="9446139" y="5568800"/>
            <a:ext cx="14835300" cy="612900"/>
          </a:xfrm>
          <a:prstGeom prst="rect">
            <a:avLst/>
          </a:prstGeom>
          <a:noFill/>
          <a:ln>
            <a:noFill/>
          </a:ln>
        </p:spPr>
        <p:txBody>
          <a:bodyPr spcFirstLastPara="1" wrap="square" lIns="0" tIns="243750" rIns="0" bIns="243750" anchor="t" anchorCtr="0">
            <a:noAutofit/>
          </a:bodyPr>
          <a:lstStyle/>
          <a:p>
            <a:pPr marL="0" lvl="0" indent="0" algn="ctr" rtl="0">
              <a:lnSpc>
                <a:spcPct val="110000"/>
              </a:lnSpc>
              <a:spcBef>
                <a:spcPts val="0"/>
              </a:spcBef>
              <a:spcAft>
                <a:spcPts val="0"/>
              </a:spcAft>
              <a:buNone/>
            </a:pPr>
            <a:r>
              <a:rPr lang="en-US" sz="6400">
                <a:latin typeface="Roboto"/>
                <a:ea typeface="Roboto"/>
                <a:cs typeface="Roboto"/>
                <a:sym typeface="Roboto"/>
              </a:rPr>
              <a:t>Time For a Quick Video</a:t>
            </a:r>
            <a:endParaRPr sz="6400">
              <a:latin typeface="Roboto"/>
              <a:ea typeface="Roboto"/>
              <a:cs typeface="Roboto"/>
              <a:sym typeface="Roboto"/>
            </a:endParaRPr>
          </a:p>
        </p:txBody>
      </p:sp>
      <p:cxnSp>
        <p:nvCxnSpPr>
          <p:cNvPr id="2302" name="Google Shape;2302;p132"/>
          <p:cNvCxnSpPr/>
          <p:nvPr/>
        </p:nvCxnSpPr>
        <p:spPr>
          <a:xfrm>
            <a:off x="12515940" y="7111733"/>
            <a:ext cx="8696100" cy="0"/>
          </a:xfrm>
          <a:prstGeom prst="straightConnector1">
            <a:avLst/>
          </a:prstGeom>
          <a:noFill/>
          <a:ln w="9525" cap="flat" cmpd="sng">
            <a:solidFill>
              <a:srgbClr val="000000"/>
            </a:solidFill>
            <a:prstDash val="solid"/>
            <a:round/>
            <a:headEnd type="none" w="med" len="med"/>
            <a:tailEnd type="none" w="med" len="med"/>
          </a:ln>
        </p:spPr>
      </p:cxnSp>
      <p:sp>
        <p:nvSpPr>
          <p:cNvPr id="2303" name="Google Shape;2303;p132"/>
          <p:cNvSpPr/>
          <p:nvPr/>
        </p:nvSpPr>
        <p:spPr>
          <a:xfrm>
            <a:off x="15515358" y="2382400"/>
            <a:ext cx="2697000" cy="2697600"/>
          </a:xfrm>
          <a:prstGeom prst="ellipse">
            <a:avLst/>
          </a:prstGeom>
          <a:noFill/>
          <a:ln w="19050" cap="flat" cmpd="sng">
            <a:solidFill>
              <a:srgbClr val="FF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304" name="Google Shape;2304;p132"/>
          <p:cNvSpPr/>
          <p:nvPr/>
        </p:nvSpPr>
        <p:spPr>
          <a:xfrm rot="-5400000" flipH="1">
            <a:off x="16342144" y="3092266"/>
            <a:ext cx="1477933" cy="1277867"/>
          </a:xfrm>
          <a:prstGeom prst="flowChartMerge">
            <a:avLst/>
          </a:prstGeom>
          <a:solidFill>
            <a:srgbClr val="FF0000">
              <a:alpha val="71520"/>
            </a:srgbClr>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5950">
          <p15:clr>
            <a:srgbClr val="FA7B17"/>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2305"/>
        <p:cNvGrpSpPr/>
        <p:nvPr/>
      </p:nvGrpSpPr>
      <p:grpSpPr>
        <a:xfrm>
          <a:off x="0" y="0"/>
          <a:ext cx="0" cy="0"/>
          <a:chOff x="0" y="0"/>
          <a:chExt cx="0" cy="0"/>
        </a:xfrm>
      </p:grpSpPr>
      <p:pic>
        <p:nvPicPr>
          <p:cNvPr id="2306" name="Google Shape;2306;p133"/>
          <p:cNvPicPr preferRelativeResize="0"/>
          <p:nvPr/>
        </p:nvPicPr>
        <p:blipFill rotWithShape="1">
          <a:blip r:embed="rId2">
            <a:alphaModFix/>
          </a:blip>
          <a:srcRect/>
          <a:stretch/>
        </p:blipFill>
        <p:spPr>
          <a:xfrm>
            <a:off x="-67" y="-37"/>
            <a:ext cx="24377650" cy="13712463"/>
          </a:xfrm>
          <a:prstGeom prst="rect">
            <a:avLst/>
          </a:prstGeom>
          <a:noFill/>
          <a:ln>
            <a:noFill/>
          </a:ln>
        </p:spPr>
      </p:pic>
      <p:sp>
        <p:nvSpPr>
          <p:cNvPr id="2307" name="Google Shape;2307;p13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FFFFFF"/>
                </a:solidFill>
              </a:defRPr>
            </a:lvl1pPr>
            <a:lvl2pPr lvl="1" rtl="0">
              <a:buNone/>
              <a:defRPr sz="1600">
                <a:solidFill>
                  <a:srgbClr val="FFFFFF"/>
                </a:solidFill>
              </a:defRPr>
            </a:lvl2pPr>
            <a:lvl3pPr lvl="2" rtl="0">
              <a:buNone/>
              <a:defRPr sz="1600">
                <a:solidFill>
                  <a:srgbClr val="FFFFFF"/>
                </a:solidFill>
              </a:defRPr>
            </a:lvl3pPr>
            <a:lvl4pPr lvl="3" rtl="0">
              <a:buNone/>
              <a:defRPr sz="1600">
                <a:solidFill>
                  <a:srgbClr val="FFFFFF"/>
                </a:solidFill>
              </a:defRPr>
            </a:lvl4pPr>
            <a:lvl5pPr lvl="4" rtl="0">
              <a:buNone/>
              <a:defRPr sz="1600">
                <a:solidFill>
                  <a:srgbClr val="FFFFFF"/>
                </a:solidFill>
              </a:defRPr>
            </a:lvl5pPr>
            <a:lvl6pPr lvl="5" rtl="0">
              <a:buNone/>
              <a:defRPr sz="1600">
                <a:solidFill>
                  <a:srgbClr val="FFFFFF"/>
                </a:solidFill>
              </a:defRPr>
            </a:lvl6pPr>
            <a:lvl7pPr lvl="6" rtl="0">
              <a:buNone/>
              <a:defRPr sz="1600">
                <a:solidFill>
                  <a:srgbClr val="FFFFFF"/>
                </a:solidFill>
              </a:defRPr>
            </a:lvl7pPr>
            <a:lvl8pPr lvl="7" rtl="0">
              <a:buNone/>
              <a:defRPr sz="1600">
                <a:solidFill>
                  <a:srgbClr val="FFFFFF"/>
                </a:solidFill>
              </a:defRPr>
            </a:lvl8pPr>
            <a:lvl9pPr lvl="8" rtl="0">
              <a:buNone/>
              <a:defRPr sz="1600">
                <a:solidFill>
                  <a:srgbClr val="FFFFFF"/>
                </a:solidFill>
              </a:defRPr>
            </a:lvl9pPr>
          </a:lstStyle>
          <a:p>
            <a:pPr marL="0" lvl="0" indent="0" algn="r" rtl="0">
              <a:spcBef>
                <a:spcPts val="0"/>
              </a:spcBef>
              <a:spcAft>
                <a:spcPts val="0"/>
              </a:spcAft>
              <a:buNone/>
            </a:pPr>
            <a:fld id="{00000000-1234-1234-1234-123412341234}" type="slidenum">
              <a:rPr lang="en-US"/>
              <a:t>‹#›</a:t>
            </a:fld>
            <a:endParaRPr/>
          </a:p>
        </p:txBody>
      </p:sp>
      <p:sp>
        <p:nvSpPr>
          <p:cNvPr id="2308" name="Google Shape;2308;p133"/>
          <p:cNvSpPr txBox="1"/>
          <p:nvPr/>
        </p:nvSpPr>
        <p:spPr>
          <a:xfrm>
            <a:off x="4570609" y="5772000"/>
            <a:ext cx="14835300" cy="612900"/>
          </a:xfrm>
          <a:prstGeom prst="rect">
            <a:avLst/>
          </a:prstGeom>
          <a:noFill/>
          <a:ln>
            <a:noFill/>
          </a:ln>
        </p:spPr>
        <p:txBody>
          <a:bodyPr spcFirstLastPara="1" wrap="square" lIns="0" tIns="243750" rIns="0" bIns="243750" anchor="t" anchorCtr="0">
            <a:noAutofit/>
          </a:bodyPr>
          <a:lstStyle/>
          <a:p>
            <a:pPr marL="0" lvl="0" indent="0" algn="ctr" rtl="0">
              <a:lnSpc>
                <a:spcPct val="110000"/>
              </a:lnSpc>
              <a:spcBef>
                <a:spcPts val="0"/>
              </a:spcBef>
              <a:spcAft>
                <a:spcPts val="0"/>
              </a:spcAft>
              <a:buNone/>
            </a:pPr>
            <a:r>
              <a:rPr lang="en-US" sz="6400">
                <a:latin typeface="Roboto"/>
                <a:ea typeface="Roboto"/>
                <a:cs typeface="Roboto"/>
                <a:sym typeface="Roboto"/>
              </a:rPr>
              <a:t>Time For a Quick Video</a:t>
            </a:r>
            <a:endParaRPr sz="6400">
              <a:latin typeface="Roboto"/>
              <a:ea typeface="Roboto"/>
              <a:cs typeface="Roboto"/>
              <a:sym typeface="Roboto"/>
            </a:endParaRPr>
          </a:p>
        </p:txBody>
      </p:sp>
      <p:cxnSp>
        <p:nvCxnSpPr>
          <p:cNvPr id="2309" name="Google Shape;2309;p133"/>
          <p:cNvCxnSpPr/>
          <p:nvPr/>
        </p:nvCxnSpPr>
        <p:spPr>
          <a:xfrm>
            <a:off x="7640410" y="7314933"/>
            <a:ext cx="8696100" cy="0"/>
          </a:xfrm>
          <a:prstGeom prst="straightConnector1">
            <a:avLst/>
          </a:prstGeom>
          <a:noFill/>
          <a:ln w="9525" cap="flat" cmpd="sng">
            <a:solidFill>
              <a:srgbClr val="000000"/>
            </a:solidFill>
            <a:prstDash val="solid"/>
            <a:round/>
            <a:headEnd type="none" w="med" len="med"/>
            <a:tailEnd type="none" w="med" len="med"/>
          </a:ln>
        </p:spPr>
      </p:cxnSp>
      <p:sp>
        <p:nvSpPr>
          <p:cNvPr id="2310" name="Google Shape;2310;p133"/>
          <p:cNvSpPr/>
          <p:nvPr/>
        </p:nvSpPr>
        <p:spPr>
          <a:xfrm>
            <a:off x="10639828" y="2585600"/>
            <a:ext cx="2697000" cy="2697600"/>
          </a:xfrm>
          <a:prstGeom prst="ellipse">
            <a:avLst/>
          </a:prstGeom>
          <a:noFill/>
          <a:ln w="19050" cap="flat" cmpd="sng">
            <a:solidFill>
              <a:srgbClr val="FF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311" name="Google Shape;2311;p133"/>
          <p:cNvSpPr/>
          <p:nvPr/>
        </p:nvSpPr>
        <p:spPr>
          <a:xfrm rot="-5400000" flipH="1">
            <a:off x="11466614" y="3295466"/>
            <a:ext cx="1477933" cy="1277867"/>
          </a:xfrm>
          <a:prstGeom prst="flowChartMerge">
            <a:avLst/>
          </a:prstGeom>
          <a:solidFill>
            <a:srgbClr val="FF0000">
              <a:alpha val="71520"/>
            </a:srgbClr>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312" name="Google Shape;2312;p133"/>
          <p:cNvSpPr txBox="1">
            <a:spLocks noGrp="1"/>
          </p:cNvSpPr>
          <p:nvPr>
            <p:ph type="title"/>
          </p:nvPr>
        </p:nvSpPr>
        <p:spPr>
          <a:xfrm>
            <a:off x="3425574" y="7483400"/>
            <a:ext cx="17457900" cy="2079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6400">
                <a:latin typeface="Roboto"/>
                <a:ea typeface="Roboto"/>
                <a:cs typeface="Roboto"/>
                <a:sym typeface="Roboto"/>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Wht_Titled">
  <p:cSld name="Wht_Titled">
    <p:bg>
      <p:bgPr>
        <a:solidFill>
          <a:schemeClr val="lt1"/>
        </a:solidFill>
        <a:effectLst/>
      </p:bgPr>
    </p:bg>
    <p:spTree>
      <p:nvGrpSpPr>
        <p:cNvPr id="1" name="Shape 166"/>
        <p:cNvGrpSpPr/>
        <p:nvPr/>
      </p:nvGrpSpPr>
      <p:grpSpPr>
        <a:xfrm>
          <a:off x="0" y="0"/>
          <a:ext cx="0" cy="0"/>
          <a:chOff x="0" y="0"/>
          <a:chExt cx="0" cy="0"/>
        </a:xfrm>
      </p:grpSpPr>
      <p:grpSp>
        <p:nvGrpSpPr>
          <p:cNvPr id="167" name="Google Shape;167;p15"/>
          <p:cNvGrpSpPr/>
          <p:nvPr/>
        </p:nvGrpSpPr>
        <p:grpSpPr>
          <a:xfrm>
            <a:off x="437040" y="234686"/>
            <a:ext cx="23513873" cy="13256877"/>
            <a:chOff x="0" y="-1"/>
            <a:chExt cx="23520930" cy="13256877"/>
          </a:xfrm>
        </p:grpSpPr>
        <p:sp>
          <p:nvSpPr>
            <p:cNvPr id="168" name="Google Shape;168;p15"/>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69" name="Google Shape;169;p15"/>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70" name="Google Shape;170;p15"/>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71" name="Google Shape;171;p15"/>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72" name="Google Shape;172;p15"/>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73" name="Google Shape;173;p15"/>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74" name="Google Shape;174;p15"/>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75" name="Google Shape;175;p15"/>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76" name="Google Shape;176;p15"/>
          <p:cNvSpPr txBox="1">
            <a:spLocks noGrp="1"/>
          </p:cNvSpPr>
          <p:nvPr>
            <p:ph type="title"/>
          </p:nvPr>
        </p:nvSpPr>
        <p:spPr>
          <a:xfrm>
            <a:off x="1129202" y="730252"/>
            <a:ext cx="22168500" cy="11814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dk1"/>
              </a:buClr>
              <a:buSzPts val="6400"/>
              <a:buFont typeface="Helvetica Neue"/>
              <a:buNone/>
              <a:defRPr sz="64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
        <p:nvSpPr>
          <p:cNvPr id="177" name="Google Shape;177;p15"/>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78" name="Google Shape;178;p15"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2313"/>
        <p:cNvGrpSpPr/>
        <p:nvPr/>
      </p:nvGrpSpPr>
      <p:grpSpPr>
        <a:xfrm>
          <a:off x="0" y="0"/>
          <a:ext cx="0" cy="0"/>
          <a:chOff x="0" y="0"/>
          <a:chExt cx="0" cy="0"/>
        </a:xfrm>
      </p:grpSpPr>
      <p:pic>
        <p:nvPicPr>
          <p:cNvPr id="2314" name="Google Shape;2314;p134"/>
          <p:cNvPicPr preferRelativeResize="0"/>
          <p:nvPr/>
        </p:nvPicPr>
        <p:blipFill>
          <a:blip r:embed="rId2">
            <a:alphaModFix/>
          </a:blip>
          <a:stretch>
            <a:fillRect/>
          </a:stretch>
        </p:blipFill>
        <p:spPr>
          <a:xfrm>
            <a:off x="0" y="0"/>
            <a:ext cx="24377674" cy="13712428"/>
          </a:xfrm>
          <a:prstGeom prst="rect">
            <a:avLst/>
          </a:prstGeom>
          <a:noFill/>
          <a:ln>
            <a:noFill/>
          </a:ln>
        </p:spPr>
      </p:pic>
      <p:sp>
        <p:nvSpPr>
          <p:cNvPr id="2315" name="Google Shape;2315;p134"/>
          <p:cNvSpPr txBox="1"/>
          <p:nvPr/>
        </p:nvSpPr>
        <p:spPr>
          <a:xfrm>
            <a:off x="0" y="574200"/>
            <a:ext cx="243777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25600">
                <a:solidFill>
                  <a:srgbClr val="1155CC"/>
                </a:solidFill>
                <a:latin typeface="Amatic SC"/>
                <a:ea typeface="Amatic SC"/>
                <a:cs typeface="Amatic SC"/>
                <a:sym typeface="Amatic SC"/>
              </a:rPr>
              <a:t>Peer Review</a:t>
            </a:r>
            <a:endParaRPr sz="25600">
              <a:solidFill>
                <a:srgbClr val="1155CC"/>
              </a:solidFill>
              <a:latin typeface="Amatic SC"/>
              <a:ea typeface="Amatic SC"/>
              <a:cs typeface="Amatic SC"/>
              <a:sym typeface="Amatic SC"/>
            </a:endParaRPr>
          </a:p>
        </p:txBody>
      </p:sp>
      <p:sp>
        <p:nvSpPr>
          <p:cNvPr id="2316" name="Google Shape;2316;p13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2317"/>
        <p:cNvGrpSpPr/>
        <p:nvPr/>
      </p:nvGrpSpPr>
      <p:grpSpPr>
        <a:xfrm>
          <a:off x="0" y="0"/>
          <a:ext cx="0" cy="0"/>
          <a:chOff x="0" y="0"/>
          <a:chExt cx="0" cy="0"/>
        </a:xfrm>
      </p:grpSpPr>
      <p:pic>
        <p:nvPicPr>
          <p:cNvPr id="2318" name="Google Shape;2318;p135"/>
          <p:cNvPicPr preferRelativeResize="0"/>
          <p:nvPr/>
        </p:nvPicPr>
        <p:blipFill>
          <a:blip r:embed="rId2">
            <a:alphaModFix/>
          </a:blip>
          <a:stretch>
            <a:fillRect/>
          </a:stretch>
        </p:blipFill>
        <p:spPr>
          <a:xfrm>
            <a:off x="4917184" y="1581200"/>
            <a:ext cx="18238918" cy="11634970"/>
          </a:xfrm>
          <a:prstGeom prst="rect">
            <a:avLst/>
          </a:prstGeom>
          <a:noFill/>
          <a:ln>
            <a:noFill/>
          </a:ln>
        </p:spPr>
      </p:pic>
      <p:sp>
        <p:nvSpPr>
          <p:cNvPr id="2319" name="Google Shape;2319;p135"/>
          <p:cNvSpPr txBox="1"/>
          <p:nvPr/>
        </p:nvSpPr>
        <p:spPr>
          <a:xfrm>
            <a:off x="956817" y="1581200"/>
            <a:ext cx="12272100" cy="1984800"/>
          </a:xfrm>
          <a:prstGeom prst="rect">
            <a:avLst/>
          </a:prstGeom>
          <a:solidFill>
            <a:srgbClr val="EFEFEF"/>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12000">
                <a:latin typeface="Inconsolata"/>
                <a:ea typeface="Inconsolata"/>
                <a:cs typeface="Inconsolata"/>
                <a:sym typeface="Inconsolata"/>
              </a:rPr>
              <a:t>&lt;Time to Code&gt;</a:t>
            </a:r>
            <a:endParaRPr sz="12000">
              <a:latin typeface="Inconsolata"/>
              <a:ea typeface="Inconsolata"/>
              <a:cs typeface="Inconsolata"/>
              <a:sym typeface="Inconsolata"/>
            </a:endParaRPr>
          </a:p>
        </p:txBody>
      </p:sp>
      <p:sp>
        <p:nvSpPr>
          <p:cNvPr id="2320" name="Google Shape;2320;p13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Wht_Titled">
  <p:cSld name="1_Wht_Titled">
    <p:bg>
      <p:bgPr>
        <a:solidFill>
          <a:schemeClr val="lt1"/>
        </a:solidFill>
        <a:effectLst/>
      </p:bgPr>
    </p:bg>
    <p:spTree>
      <p:nvGrpSpPr>
        <p:cNvPr id="1" name="Shape 179"/>
        <p:cNvGrpSpPr/>
        <p:nvPr/>
      </p:nvGrpSpPr>
      <p:grpSpPr>
        <a:xfrm>
          <a:off x="0" y="0"/>
          <a:ext cx="0" cy="0"/>
          <a:chOff x="0" y="0"/>
          <a:chExt cx="0" cy="0"/>
        </a:xfrm>
      </p:grpSpPr>
      <p:grpSp>
        <p:nvGrpSpPr>
          <p:cNvPr id="180" name="Google Shape;180;p16"/>
          <p:cNvGrpSpPr/>
          <p:nvPr/>
        </p:nvGrpSpPr>
        <p:grpSpPr>
          <a:xfrm>
            <a:off x="437040" y="234686"/>
            <a:ext cx="23513873" cy="13256877"/>
            <a:chOff x="0" y="-1"/>
            <a:chExt cx="23520930" cy="13256877"/>
          </a:xfrm>
        </p:grpSpPr>
        <p:sp>
          <p:nvSpPr>
            <p:cNvPr id="181" name="Google Shape;181;p16"/>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82" name="Google Shape;182;p16"/>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83" name="Google Shape;183;p16"/>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84" name="Google Shape;184;p16"/>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85" name="Google Shape;185;p16"/>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86" name="Google Shape;186;p16"/>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87" name="Google Shape;187;p16"/>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88" name="Google Shape;188;p16"/>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89" name="Google Shape;189;p16"/>
          <p:cNvSpPr txBox="1">
            <a:spLocks noGrp="1"/>
          </p:cNvSpPr>
          <p:nvPr>
            <p:ph type="title"/>
          </p:nvPr>
        </p:nvSpPr>
        <p:spPr>
          <a:xfrm>
            <a:off x="1129202" y="12160790"/>
            <a:ext cx="22168500" cy="7434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dk1"/>
              </a:buClr>
              <a:buSzPts val="6400"/>
              <a:buFont typeface="Helvetica Neue"/>
              <a:buNone/>
              <a:defRPr sz="64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
        <p:nvSpPr>
          <p:cNvPr id="190" name="Google Shape;190;p16"/>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91" name="Google Shape;191;p16"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Wht_Base">
  <p:cSld name="Wht_Base">
    <p:bg>
      <p:bgPr>
        <a:solidFill>
          <a:schemeClr val="lt1"/>
        </a:solidFill>
        <a:effectLst/>
      </p:bgPr>
    </p:bg>
    <p:spTree>
      <p:nvGrpSpPr>
        <p:cNvPr id="1" name="Shape 192"/>
        <p:cNvGrpSpPr/>
        <p:nvPr/>
      </p:nvGrpSpPr>
      <p:grpSpPr>
        <a:xfrm>
          <a:off x="0" y="0"/>
          <a:ext cx="0" cy="0"/>
          <a:chOff x="0" y="0"/>
          <a:chExt cx="0" cy="0"/>
        </a:xfrm>
      </p:grpSpPr>
      <p:grpSp>
        <p:nvGrpSpPr>
          <p:cNvPr id="193" name="Google Shape;193;p17"/>
          <p:cNvGrpSpPr/>
          <p:nvPr/>
        </p:nvGrpSpPr>
        <p:grpSpPr>
          <a:xfrm>
            <a:off x="437040" y="234686"/>
            <a:ext cx="23513873" cy="13256877"/>
            <a:chOff x="0" y="-1"/>
            <a:chExt cx="23520930" cy="13256877"/>
          </a:xfrm>
        </p:grpSpPr>
        <p:sp>
          <p:nvSpPr>
            <p:cNvPr id="194" name="Google Shape;194;p17"/>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95" name="Google Shape;195;p17"/>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96" name="Google Shape;196;p17"/>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97" name="Google Shape;197;p17"/>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98" name="Google Shape;198;p17"/>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99" name="Google Shape;199;p17"/>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200" name="Google Shape;200;p17"/>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201" name="Google Shape;201;p17"/>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202" name="Google Shape;202;p17"/>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203" name="Google Shape;203;p17"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Wht_Base">
  <p:cSld name="1_Wht_Base">
    <p:bg>
      <p:bgPr>
        <a:solidFill>
          <a:schemeClr val="lt1"/>
        </a:solidFill>
        <a:effectLst/>
      </p:bgPr>
    </p:bg>
    <p:spTree>
      <p:nvGrpSpPr>
        <p:cNvPr id="1" name="Shape 204"/>
        <p:cNvGrpSpPr/>
        <p:nvPr/>
      </p:nvGrpSpPr>
      <p:grpSpPr>
        <a:xfrm>
          <a:off x="0" y="0"/>
          <a:ext cx="0" cy="0"/>
          <a:chOff x="0" y="0"/>
          <a:chExt cx="0" cy="0"/>
        </a:xfrm>
      </p:grpSpPr>
      <p:grpSp>
        <p:nvGrpSpPr>
          <p:cNvPr id="205" name="Google Shape;205;p18"/>
          <p:cNvGrpSpPr/>
          <p:nvPr/>
        </p:nvGrpSpPr>
        <p:grpSpPr>
          <a:xfrm>
            <a:off x="437040" y="234686"/>
            <a:ext cx="23513873" cy="13256877"/>
            <a:chOff x="0" y="-1"/>
            <a:chExt cx="23520930" cy="13256877"/>
          </a:xfrm>
        </p:grpSpPr>
        <p:sp>
          <p:nvSpPr>
            <p:cNvPr id="206" name="Google Shape;206;p18"/>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207" name="Google Shape;207;p18"/>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208" name="Google Shape;208;p18"/>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209" name="Google Shape;209;p18"/>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210" name="Google Shape;210;p18"/>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211" name="Google Shape;211;p18"/>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212" name="Google Shape;212;p18"/>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213" name="Google Shape;213;p18"/>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White_Blank">
  <p:cSld name="White_Blank">
    <p:bg>
      <p:bgPr>
        <a:solidFill>
          <a:schemeClr val="lt1"/>
        </a:solidFill>
        <a:effectLst/>
      </p:bgPr>
    </p:bg>
    <p:spTree>
      <p:nvGrpSpPr>
        <p:cNvPr id="1" name="Shape 214"/>
        <p:cNvGrpSpPr/>
        <p:nvPr/>
      </p:nvGrpSpPr>
      <p:grpSpPr>
        <a:xfrm>
          <a:off x="0" y="0"/>
          <a:ext cx="0" cy="0"/>
          <a:chOff x="0" y="0"/>
          <a:chExt cx="0" cy="0"/>
        </a:xfrm>
      </p:grpSpPr>
      <p:sp>
        <p:nvSpPr>
          <p:cNvPr id="215" name="Google Shape;215;p19"/>
          <p:cNvSpPr txBox="1"/>
          <p:nvPr/>
        </p:nvSpPr>
        <p:spPr>
          <a:xfrm>
            <a:off x="18829919" y="13068866"/>
            <a:ext cx="4572600" cy="4224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White_Blank">
  <p:cSld name="1_White_Blank">
    <p:bg>
      <p:bgPr>
        <a:solidFill>
          <a:schemeClr val="lt1"/>
        </a:solidFill>
        <a:effectLst/>
      </p:bgPr>
    </p:bg>
    <p:spTree>
      <p:nvGrpSpPr>
        <p:cNvPr id="1" name="Shape 216"/>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ue_Section">
  <p:cSld name="Blue_Section">
    <p:bg>
      <p:bgPr>
        <a:solidFill>
          <a:schemeClr val="dk2"/>
        </a:solidFill>
        <a:effectLst/>
      </p:bgPr>
    </p:bg>
    <p:spTree>
      <p:nvGrpSpPr>
        <p:cNvPr id="1" name="Shape 217"/>
        <p:cNvGrpSpPr/>
        <p:nvPr/>
      </p:nvGrpSpPr>
      <p:grpSpPr>
        <a:xfrm>
          <a:off x="0" y="0"/>
          <a:ext cx="0" cy="0"/>
          <a:chOff x="0" y="0"/>
          <a:chExt cx="0" cy="0"/>
        </a:xfrm>
      </p:grpSpPr>
      <p:sp>
        <p:nvSpPr>
          <p:cNvPr id="218" name="Google Shape;218;p21"/>
          <p:cNvSpPr txBox="1">
            <a:spLocks noGrp="1"/>
          </p:cNvSpPr>
          <p:nvPr>
            <p:ph type="title"/>
          </p:nvPr>
        </p:nvSpPr>
        <p:spPr>
          <a:xfrm>
            <a:off x="1675963" y="5601286"/>
            <a:ext cx="21025800" cy="21936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15000"/>
              <a:buFont typeface="Helvetica Neue"/>
              <a:buNone/>
              <a:defRPr sz="150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grpSp>
        <p:nvGrpSpPr>
          <p:cNvPr id="219" name="Google Shape;219;p21"/>
          <p:cNvGrpSpPr/>
          <p:nvPr/>
        </p:nvGrpSpPr>
        <p:grpSpPr>
          <a:xfrm>
            <a:off x="437040" y="234686"/>
            <a:ext cx="23513873" cy="13256877"/>
            <a:chOff x="0" y="-1"/>
            <a:chExt cx="23520930" cy="13256877"/>
          </a:xfrm>
        </p:grpSpPr>
        <p:sp>
          <p:nvSpPr>
            <p:cNvPr id="220" name="Google Shape;220;p21"/>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221" name="Google Shape;221;p21"/>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222" name="Google Shape;222;p21"/>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223" name="Google Shape;223;p21"/>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224" name="Google Shape;224;p21"/>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225" name="Google Shape;225;p21"/>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226" name="Google Shape;226;p21"/>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227" name="Google Shape;227;p21"/>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228" name="Google Shape;228;p21"/>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229" name="Google Shape;229;p21"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rn_Section">
  <p:cSld name="Brn_Section">
    <p:bg>
      <p:bgPr>
        <a:solidFill>
          <a:srgbClr val="414141"/>
        </a:solidFill>
        <a:effectLst/>
      </p:bgPr>
    </p:bg>
    <p:spTree>
      <p:nvGrpSpPr>
        <p:cNvPr id="1" name="Shape 230"/>
        <p:cNvGrpSpPr/>
        <p:nvPr/>
      </p:nvGrpSpPr>
      <p:grpSpPr>
        <a:xfrm>
          <a:off x="0" y="0"/>
          <a:ext cx="0" cy="0"/>
          <a:chOff x="0" y="0"/>
          <a:chExt cx="0" cy="0"/>
        </a:xfrm>
      </p:grpSpPr>
      <p:sp>
        <p:nvSpPr>
          <p:cNvPr id="231" name="Google Shape;231;p22"/>
          <p:cNvSpPr txBox="1">
            <a:spLocks noGrp="1"/>
          </p:cNvSpPr>
          <p:nvPr>
            <p:ph type="title"/>
          </p:nvPr>
        </p:nvSpPr>
        <p:spPr>
          <a:xfrm>
            <a:off x="1675963" y="5554430"/>
            <a:ext cx="21025800" cy="21936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15000"/>
              <a:buFont typeface="Helvetica Neue"/>
              <a:buNone/>
              <a:defRPr sz="150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grpSp>
        <p:nvGrpSpPr>
          <p:cNvPr id="232" name="Google Shape;232;p22"/>
          <p:cNvGrpSpPr/>
          <p:nvPr/>
        </p:nvGrpSpPr>
        <p:grpSpPr>
          <a:xfrm>
            <a:off x="437040" y="234686"/>
            <a:ext cx="23513873" cy="13256877"/>
            <a:chOff x="0" y="-1"/>
            <a:chExt cx="23520930" cy="13256877"/>
          </a:xfrm>
        </p:grpSpPr>
        <p:sp>
          <p:nvSpPr>
            <p:cNvPr id="233" name="Google Shape;233;p22"/>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234" name="Google Shape;234;p22"/>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235" name="Google Shape;235;p22"/>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236" name="Google Shape;236;p22"/>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237" name="Google Shape;237;p22"/>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238" name="Google Shape;238;p22"/>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239" name="Google Shape;239;p22"/>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240" name="Google Shape;240;p22"/>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241" name="Google Shape;241;p22"/>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242" name="Google Shape;242;p22"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_Blank">
  <p:cSld name="Blank_Blank">
    <p:bg>
      <p:bgPr>
        <a:solidFill>
          <a:schemeClr val="dk1"/>
        </a:solidFill>
        <a:effectLst/>
      </p:bgPr>
    </p:bg>
    <p:spTree>
      <p:nvGrpSpPr>
        <p:cNvPr id="1" name="Shape 243"/>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lt1"/>
        </a:solidFill>
        <a:effectLst/>
      </p:bgPr>
    </p:bg>
    <p:spTree>
      <p:nvGrpSpPr>
        <p:cNvPr id="1" name="Shape 244"/>
        <p:cNvGrpSpPr/>
        <p:nvPr/>
      </p:nvGrpSpPr>
      <p:grpSpPr>
        <a:xfrm>
          <a:off x="0" y="0"/>
          <a:ext cx="0" cy="0"/>
          <a:chOff x="0" y="0"/>
          <a:chExt cx="0" cy="0"/>
        </a:xfrm>
      </p:grpSpPr>
      <p:grpSp>
        <p:nvGrpSpPr>
          <p:cNvPr id="245" name="Google Shape;245;p24"/>
          <p:cNvGrpSpPr/>
          <p:nvPr/>
        </p:nvGrpSpPr>
        <p:grpSpPr>
          <a:xfrm>
            <a:off x="437040" y="234686"/>
            <a:ext cx="23513873" cy="13256877"/>
            <a:chOff x="0" y="-1"/>
            <a:chExt cx="23520930" cy="13256877"/>
          </a:xfrm>
        </p:grpSpPr>
        <p:sp>
          <p:nvSpPr>
            <p:cNvPr id="246" name="Google Shape;246;p24"/>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Arial"/>
                  <a:ea typeface="Arial"/>
                  <a:cs typeface="Arial"/>
                  <a:sym typeface="Arial"/>
                </a:rPr>
                <a:t>Confidential &amp; Proprietary Information of Trilogy Education Services, Inc.</a:t>
              </a:r>
              <a:endParaRPr sz="1800">
                <a:solidFill>
                  <a:srgbClr val="000000"/>
                </a:solidFill>
                <a:latin typeface="Arial"/>
                <a:ea typeface="Arial"/>
                <a:cs typeface="Arial"/>
                <a:sym typeface="Arial"/>
              </a:endParaRPr>
            </a:p>
          </p:txBody>
        </p:sp>
        <p:sp>
          <p:nvSpPr>
            <p:cNvPr id="247" name="Google Shape;247;p24"/>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Arial"/>
                  <a:ea typeface="Arial"/>
                  <a:cs typeface="Arial"/>
                  <a:sym typeface="Arial"/>
                </a:rPr>
                <a:t>© Trilogy Education Services, Inc.</a:t>
              </a:r>
              <a:endParaRPr sz="1800">
                <a:solidFill>
                  <a:srgbClr val="000000"/>
                </a:solidFill>
                <a:latin typeface="Arial"/>
                <a:ea typeface="Arial"/>
                <a:cs typeface="Arial"/>
                <a:sym typeface="Arial"/>
              </a:endParaRPr>
            </a:p>
          </p:txBody>
        </p:sp>
        <p:cxnSp>
          <p:nvCxnSpPr>
            <p:cNvPr id="248" name="Google Shape;248;p24"/>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249" name="Google Shape;249;p24"/>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250" name="Google Shape;250;p24"/>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251" name="Google Shape;251;p24"/>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252" name="Google Shape;252;p24"/>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253" name="Google Shape;253;p24"/>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254" name="Google Shape;254;p24"/>
          <p:cNvSpPr txBox="1">
            <a:spLocks noGrp="1"/>
          </p:cNvSpPr>
          <p:nvPr>
            <p:ph type="title"/>
          </p:nvPr>
        </p:nvSpPr>
        <p:spPr>
          <a:xfrm>
            <a:off x="1129202" y="730252"/>
            <a:ext cx="22168500" cy="11814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dk1"/>
              </a:buClr>
              <a:buSzPts val="6400"/>
              <a:buFont typeface="Arial"/>
              <a:buNone/>
              <a:defRPr sz="6400" b="1" i="0" u="none" strike="noStrike" cap="none">
                <a:solidFill>
                  <a:schemeClr val="dk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
        <p:nvSpPr>
          <p:cNvPr id="255" name="Google Shape;255;p24"/>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256" name="Google Shape;256;p24"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257"/>
        <p:cNvGrpSpPr/>
        <p:nvPr/>
      </p:nvGrpSpPr>
      <p:grpSpPr>
        <a:xfrm>
          <a:off x="0" y="0"/>
          <a:ext cx="0" cy="0"/>
          <a:chOff x="0" y="0"/>
          <a:chExt cx="0" cy="0"/>
        </a:xfrm>
      </p:grpSpPr>
      <p:pic>
        <p:nvPicPr>
          <p:cNvPr id="258" name="Google Shape;258;p25"/>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259" name="Google Shape;259;p25"/>
          <p:cNvSpPr txBox="1">
            <a:spLocks noGrp="1"/>
          </p:cNvSpPr>
          <p:nvPr>
            <p:ph type="title"/>
          </p:nvPr>
        </p:nvSpPr>
        <p:spPr>
          <a:xfrm>
            <a:off x="731343"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solidFill>
                  <a:srgbClr val="FFFFFF"/>
                </a:solidFill>
                <a:latin typeface="Roboto"/>
                <a:ea typeface="Roboto"/>
                <a:cs typeface="Roboto"/>
                <a:sym typeface="Roboto"/>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260" name="Google Shape;260;p25"/>
          <p:cNvSpPr txBox="1">
            <a:spLocks noGrp="1"/>
          </p:cNvSpPr>
          <p:nvPr>
            <p:ph type="sldNum" idx="12"/>
          </p:nvPr>
        </p:nvSpPr>
        <p:spPr>
          <a:xfrm>
            <a:off x="22812148" y="12666269"/>
            <a:ext cx="1462800" cy="1049700"/>
          </a:xfrm>
          <a:prstGeom prst="rect">
            <a:avLst/>
          </a:prstGeom>
          <a:noFill/>
          <a:ln>
            <a:noFill/>
          </a:ln>
        </p:spPr>
        <p:txBody>
          <a:bodyPr spcFirstLastPara="1" wrap="square" lIns="243750" tIns="243750" rIns="243750" bIns="243750" anchor="t" anchorCtr="0">
            <a:noAutofit/>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marL="0" lvl="0" indent="0" algn="l" rtl="0">
              <a:spcBef>
                <a:spcPts val="0"/>
              </a:spcBef>
              <a:spcAft>
                <a:spcPts val="0"/>
              </a:spcAft>
              <a:buNone/>
            </a:pPr>
            <a:fld id="{00000000-1234-1234-1234-123412341234}" type="slidenum">
              <a:rPr lang="en-US"/>
              <a:t>‹#›</a:t>
            </a:fld>
            <a:endParaRPr/>
          </a:p>
        </p:txBody>
      </p:sp>
      <p:sp>
        <p:nvSpPr>
          <p:cNvPr id="261" name="Google Shape;261;p25"/>
          <p:cNvSpPr txBox="1">
            <a:spLocks noGrp="1"/>
          </p:cNvSpPr>
          <p:nvPr>
            <p:ph type="sldNum" idx="2"/>
          </p:nvPr>
        </p:nvSpPr>
        <p:spPr>
          <a:xfrm>
            <a:off x="22948089" y="13219200"/>
            <a:ext cx="698100" cy="281700"/>
          </a:xfrm>
          <a:prstGeom prst="rect">
            <a:avLst/>
          </a:prstGeom>
          <a:noFill/>
          <a:ln>
            <a:noFill/>
          </a:ln>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l" rtl="0">
              <a:spcBef>
                <a:spcPts val="0"/>
              </a:spcBef>
              <a:spcAft>
                <a:spcPts val="0"/>
              </a:spcAft>
              <a:buNone/>
            </a:pPr>
            <a:fld id="{00000000-1234-1234-1234-123412341234}" type="slidenum">
              <a:rPr lang="en-US"/>
              <a:t>‹#›</a:t>
            </a:fld>
            <a:endParaRPr/>
          </a:p>
        </p:txBody>
      </p:sp>
      <p:sp>
        <p:nvSpPr>
          <p:cNvPr id="262" name="Google Shape;262;p25"/>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265"/>
        <p:cNvGrpSpPr/>
        <p:nvPr/>
      </p:nvGrpSpPr>
      <p:grpSpPr>
        <a:xfrm>
          <a:off x="0" y="0"/>
          <a:ext cx="0" cy="0"/>
          <a:chOff x="0" y="0"/>
          <a:chExt cx="0" cy="0"/>
        </a:xfrm>
      </p:grpSpPr>
      <p:pic>
        <p:nvPicPr>
          <p:cNvPr id="266" name="Google Shape;266;p27"/>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267" name="Google Shape;267;p27"/>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68" name="Google Shape;268;p27"/>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
        <p:nvSpPr>
          <p:cNvPr id="269" name="Google Shape;269;p27"/>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a:ea typeface="Roboto"/>
                <a:cs typeface="Roboto"/>
                <a:sym typeface="Roboto"/>
              </a:rPr>
              <a:t>Web Development</a:t>
            </a:r>
            <a:endParaRPr sz="4800">
              <a:solidFill>
                <a:srgbClr val="FFFFFF"/>
              </a:solidFill>
              <a:latin typeface="Roboto"/>
              <a:ea typeface="Roboto"/>
              <a:cs typeface="Roboto"/>
              <a:sym typeface="Roboto"/>
            </a:endParaRPr>
          </a:p>
        </p:txBody>
      </p:sp>
      <p:pic>
        <p:nvPicPr>
          <p:cNvPr id="270" name="Google Shape;270;p2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271" name="Google Shape;271;p27"/>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72" name="Google Shape;272;p27"/>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73" name="Google Shape;273;p27"/>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a:ea typeface="Roboto"/>
                <a:cs typeface="Roboto"/>
                <a:sym typeface="Roboto"/>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274" name="Google Shape;274;p27"/>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275"/>
        <p:cNvGrpSpPr/>
        <p:nvPr/>
      </p:nvGrpSpPr>
      <p:grpSpPr>
        <a:xfrm>
          <a:off x="0" y="0"/>
          <a:ext cx="0" cy="0"/>
          <a:chOff x="0" y="0"/>
          <a:chExt cx="0" cy="0"/>
        </a:xfrm>
      </p:grpSpPr>
      <p:pic>
        <p:nvPicPr>
          <p:cNvPr id="276" name="Google Shape;276;p28"/>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277" name="Google Shape;277;p28"/>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78" name="Google Shape;278;p28"/>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a:ea typeface="Roboto"/>
                <a:cs typeface="Roboto"/>
                <a:sym typeface="Roboto"/>
              </a:rPr>
              <a:t>UX/UI Design</a:t>
            </a:r>
            <a:endParaRPr sz="4800">
              <a:solidFill>
                <a:srgbClr val="FFFFFF"/>
              </a:solidFill>
              <a:latin typeface="Roboto"/>
              <a:ea typeface="Roboto"/>
              <a:cs typeface="Roboto"/>
              <a:sym typeface="Roboto"/>
            </a:endParaRPr>
          </a:p>
        </p:txBody>
      </p:sp>
      <p:pic>
        <p:nvPicPr>
          <p:cNvPr id="279" name="Google Shape;279;p2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280" name="Google Shape;280;p28"/>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81" name="Google Shape;281;p28"/>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82" name="Google Shape;282;p28"/>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a:ea typeface="Roboto"/>
                <a:cs typeface="Roboto"/>
                <a:sym typeface="Roboto"/>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283" name="Google Shape;283;p28"/>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284" name="Google Shape;284;p28"/>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85"/>
        <p:cNvGrpSpPr/>
        <p:nvPr/>
      </p:nvGrpSpPr>
      <p:grpSpPr>
        <a:xfrm>
          <a:off x="0" y="0"/>
          <a:ext cx="0" cy="0"/>
          <a:chOff x="0" y="0"/>
          <a:chExt cx="0" cy="0"/>
        </a:xfrm>
      </p:grpSpPr>
      <p:pic>
        <p:nvPicPr>
          <p:cNvPr id="286" name="Google Shape;286;p29"/>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287" name="Google Shape;287;p29"/>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88" name="Google Shape;288;p29"/>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a:ea typeface="Roboto"/>
                <a:cs typeface="Roboto"/>
                <a:sym typeface="Roboto"/>
              </a:rPr>
              <a:t>Cybersecurity Boot Camp</a:t>
            </a:r>
            <a:endParaRPr sz="4800">
              <a:solidFill>
                <a:srgbClr val="FFFFFF"/>
              </a:solidFill>
              <a:latin typeface="Roboto"/>
              <a:ea typeface="Roboto"/>
              <a:cs typeface="Roboto"/>
              <a:sym typeface="Roboto"/>
            </a:endParaRPr>
          </a:p>
        </p:txBody>
      </p:sp>
      <p:pic>
        <p:nvPicPr>
          <p:cNvPr id="289" name="Google Shape;289;p29"/>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290" name="Google Shape;290;p29"/>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91" name="Google Shape;291;p29"/>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92" name="Google Shape;292;p29"/>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a:ea typeface="Roboto"/>
                <a:cs typeface="Roboto"/>
                <a:sym typeface="Roboto"/>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293" name="Google Shape;293;p29"/>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294" name="Google Shape;294;p29"/>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295"/>
        <p:cNvGrpSpPr/>
        <p:nvPr/>
      </p:nvGrpSpPr>
      <p:grpSpPr>
        <a:xfrm>
          <a:off x="0" y="0"/>
          <a:ext cx="0" cy="0"/>
          <a:chOff x="0" y="0"/>
          <a:chExt cx="0" cy="0"/>
        </a:xfrm>
      </p:grpSpPr>
      <p:pic>
        <p:nvPicPr>
          <p:cNvPr id="296" name="Google Shape;296;p30"/>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297" name="Google Shape;297;p30"/>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298" name="Google Shape;298;p30"/>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pic>
        <p:nvPicPr>
          <p:cNvPr id="299" name="Google Shape;299;p30"/>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300" name="Google Shape;300;p30"/>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a:ea typeface="Roboto"/>
                <a:cs typeface="Roboto"/>
                <a:sym typeface="Roboto"/>
              </a:rPr>
              <a:t>Data Analytics and Visualization</a:t>
            </a:r>
            <a:endParaRPr sz="4800">
              <a:solidFill>
                <a:srgbClr val="FFFFFF"/>
              </a:solidFill>
              <a:latin typeface="Roboto"/>
              <a:ea typeface="Roboto"/>
              <a:cs typeface="Roboto"/>
              <a:sym typeface="Roboto"/>
            </a:endParaRPr>
          </a:p>
        </p:txBody>
      </p:sp>
      <p:sp>
        <p:nvSpPr>
          <p:cNvPr id="301" name="Google Shape;301;p30"/>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02" name="Google Shape;302;p30"/>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03" name="Google Shape;303;p30"/>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a:ea typeface="Roboto"/>
                <a:cs typeface="Roboto"/>
                <a:sym typeface="Roboto"/>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sp>
        <p:nvSpPr>
          <p:cNvPr id="304" name="Google Shape;304;p30"/>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305"/>
        <p:cNvGrpSpPr/>
        <p:nvPr/>
      </p:nvGrpSpPr>
      <p:grpSpPr>
        <a:xfrm>
          <a:off x="0" y="0"/>
          <a:ext cx="0" cy="0"/>
          <a:chOff x="0" y="0"/>
          <a:chExt cx="0" cy="0"/>
        </a:xfrm>
      </p:grpSpPr>
      <p:pic>
        <p:nvPicPr>
          <p:cNvPr id="306" name="Google Shape;306;p31"/>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307" name="Google Shape;307;p31"/>
          <p:cNvSpPr txBox="1">
            <a:spLocks noGrp="1"/>
          </p:cNvSpPr>
          <p:nvPr>
            <p:ph type="title"/>
          </p:nvPr>
        </p:nvSpPr>
        <p:spPr>
          <a:xfrm>
            <a:off x="731343"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solidFill>
                  <a:srgbClr val="FFFFFF"/>
                </a:solidFill>
                <a:latin typeface="Roboto"/>
                <a:ea typeface="Roboto"/>
                <a:cs typeface="Roboto"/>
                <a:sym typeface="Roboto"/>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308" name="Google Shape;308;p31"/>
          <p:cNvSpPr txBox="1">
            <a:spLocks noGrp="1"/>
          </p:cNvSpPr>
          <p:nvPr>
            <p:ph type="sldNum" idx="12"/>
          </p:nvPr>
        </p:nvSpPr>
        <p:spPr>
          <a:xfrm>
            <a:off x="22812148" y="12666269"/>
            <a:ext cx="1462800" cy="1049700"/>
          </a:xfrm>
          <a:prstGeom prst="rect">
            <a:avLst/>
          </a:prstGeom>
        </p:spPr>
        <p:txBody>
          <a:bodyPr spcFirstLastPara="1" wrap="square" lIns="243750" tIns="243750" rIns="243750" bIns="243750"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US"/>
              <a:t>‹#›</a:t>
            </a:fld>
            <a:endParaRPr/>
          </a:p>
        </p:txBody>
      </p:sp>
      <p:sp>
        <p:nvSpPr>
          <p:cNvPr id="309" name="Google Shape;309;p31"/>
          <p:cNvSpPr txBox="1">
            <a:spLocks noGrp="1"/>
          </p:cNvSpPr>
          <p:nvPr>
            <p:ph type="sldNum" idx="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310" name="Google Shape;310;p31"/>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311"/>
        <p:cNvGrpSpPr/>
        <p:nvPr/>
      </p:nvGrpSpPr>
      <p:grpSpPr>
        <a:xfrm>
          <a:off x="0" y="0"/>
          <a:ext cx="0" cy="0"/>
          <a:chOff x="0" y="0"/>
          <a:chExt cx="0" cy="0"/>
        </a:xfrm>
      </p:grpSpPr>
      <p:pic>
        <p:nvPicPr>
          <p:cNvPr id="312" name="Google Shape;312;p32"/>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313" name="Google Shape;313;p32"/>
          <p:cNvSpPr txBox="1">
            <a:spLocks noGrp="1"/>
          </p:cNvSpPr>
          <p:nvPr>
            <p:ph type="title"/>
          </p:nvPr>
        </p:nvSpPr>
        <p:spPr>
          <a:xfrm>
            <a:off x="632102"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latin typeface="Roboto"/>
                <a:ea typeface="Roboto"/>
                <a:cs typeface="Roboto"/>
                <a:sym typeface="Roboto"/>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314" name="Google Shape;314;p3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315" name="Google Shape;315;p32"/>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
        <p:nvSpPr>
          <p:cNvPr id="18" name="Google Shape;18;p5"/>
          <p:cNvSpPr txBox="1">
            <a:spLocks noGrp="1"/>
          </p:cNvSpPr>
          <p:nvPr>
            <p:ph type="title"/>
          </p:nvPr>
        </p:nvSpPr>
        <p:spPr>
          <a:xfrm>
            <a:off x="1675963" y="9592914"/>
            <a:ext cx="21025800" cy="11928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6800"/>
              <a:buFont typeface="Helvetica Neue"/>
              <a:buNone/>
              <a:defRPr sz="68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316"/>
        <p:cNvGrpSpPr/>
        <p:nvPr/>
      </p:nvGrpSpPr>
      <p:grpSpPr>
        <a:xfrm>
          <a:off x="0" y="0"/>
          <a:ext cx="0" cy="0"/>
          <a:chOff x="0" y="0"/>
          <a:chExt cx="0" cy="0"/>
        </a:xfrm>
      </p:grpSpPr>
      <p:sp>
        <p:nvSpPr>
          <p:cNvPr id="317" name="Google Shape;317;p3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18" name="Google Shape;318;p3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319" name="Google Shape;319;p3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320" name="Google Shape;320;p3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321" name="Google Shape;321;p3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322" name="Google Shape;322;p3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23" name="Google Shape;323;p33"/>
          <p:cNvSpPr txBox="1">
            <a:spLocks noGrp="1"/>
          </p:cNvSpPr>
          <p:nvPr>
            <p:ph type="body" idx="3"/>
          </p:nvPr>
        </p:nvSpPr>
        <p:spPr>
          <a:xfrm>
            <a:off x="467" y="3424667"/>
            <a:ext cx="24377700" cy="955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324"/>
        <p:cNvGrpSpPr/>
        <p:nvPr/>
      </p:nvGrpSpPr>
      <p:grpSpPr>
        <a:xfrm>
          <a:off x="0" y="0"/>
          <a:ext cx="0" cy="0"/>
          <a:chOff x="0" y="0"/>
          <a:chExt cx="0" cy="0"/>
        </a:xfrm>
      </p:grpSpPr>
      <p:pic>
        <p:nvPicPr>
          <p:cNvPr id="325" name="Google Shape;325;p34"/>
          <p:cNvPicPr preferRelativeResize="0"/>
          <p:nvPr/>
        </p:nvPicPr>
        <p:blipFill rotWithShape="1">
          <a:blip r:embed="rId2">
            <a:alphaModFix/>
          </a:blip>
          <a:srcRect t="119" b="119"/>
          <a:stretch/>
        </p:blipFill>
        <p:spPr>
          <a:xfrm>
            <a:off x="18792305" y="2427400"/>
            <a:ext cx="4875530" cy="10092796"/>
          </a:xfrm>
          <a:prstGeom prst="rect">
            <a:avLst/>
          </a:prstGeom>
          <a:noFill/>
          <a:ln>
            <a:noFill/>
          </a:ln>
        </p:spPr>
      </p:pic>
      <p:sp>
        <p:nvSpPr>
          <p:cNvPr id="326" name="Google Shape;326;p34"/>
          <p:cNvSpPr txBox="1">
            <a:spLocks noGrp="1"/>
          </p:cNvSpPr>
          <p:nvPr>
            <p:ph type="subTitle" idx="1"/>
          </p:nvPr>
        </p:nvSpPr>
        <p:spPr>
          <a:xfrm>
            <a:off x="0" y="1802600"/>
            <a:ext cx="177945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27" name="Google Shape;327;p34"/>
          <p:cNvSpPr txBox="1">
            <a:spLocks noGrp="1"/>
          </p:cNvSpPr>
          <p:nvPr>
            <p:ph type="body" idx="2"/>
          </p:nvPr>
        </p:nvSpPr>
        <p:spPr>
          <a:xfrm>
            <a:off x="0" y="3322133"/>
            <a:ext cx="17860800" cy="103935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328" name="Google Shape;328;p34"/>
          <p:cNvSpPr txBox="1">
            <a:spLocks noGrp="1"/>
          </p:cNvSpPr>
          <p:nvPr>
            <p:ph type="subTitle" idx="3"/>
          </p:nvPr>
        </p:nvSpPr>
        <p:spPr>
          <a:xfrm>
            <a:off x="18811900" y="2427933"/>
            <a:ext cx="4836300" cy="10092900"/>
          </a:xfrm>
          <a:prstGeom prst="rect">
            <a:avLst/>
          </a:prstGeom>
          <a:noFill/>
          <a:ln w="9525" cap="flat" cmpd="sng">
            <a:solidFill>
              <a:srgbClr val="DBD9E8"/>
            </a:solidFill>
            <a:prstDash val="solid"/>
            <a:round/>
            <a:headEnd type="none" w="sm" len="sm"/>
            <a:tailEnd type="none" w="sm" len="sm"/>
          </a:ln>
        </p:spPr>
        <p:txBody>
          <a:bodyPr spcFirstLastPara="1" wrap="square" lIns="487575" tIns="487575" rIns="487575" bIns="487575" anchor="t" anchorCtr="0">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29" name="Google Shape;329;p34"/>
          <p:cNvSpPr txBox="1">
            <a:spLocks noGrp="1"/>
          </p:cNvSpPr>
          <p:nvPr>
            <p:ph type="title"/>
          </p:nvPr>
        </p:nvSpPr>
        <p:spPr>
          <a:xfrm>
            <a:off x="-33125" y="0"/>
            <a:ext cx="178608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30" name="Google Shape;330;p3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331" name="Google Shape;331;p3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cxnSp>
        <p:nvCxnSpPr>
          <p:cNvPr id="332" name="Google Shape;332;p3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333" name="Google Shape;333;p34"/>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334"/>
        <p:cNvGrpSpPr/>
        <p:nvPr/>
      </p:nvGrpSpPr>
      <p:grpSpPr>
        <a:xfrm>
          <a:off x="0" y="0"/>
          <a:ext cx="0" cy="0"/>
          <a:chOff x="0" y="0"/>
          <a:chExt cx="0" cy="0"/>
        </a:xfrm>
      </p:grpSpPr>
      <p:pic>
        <p:nvPicPr>
          <p:cNvPr id="335" name="Google Shape;335;p35"/>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336" name="Google Shape;336;p35"/>
          <p:cNvSpPr txBox="1">
            <a:spLocks noGrp="1"/>
          </p:cNvSpPr>
          <p:nvPr>
            <p:ph type="title"/>
          </p:nvPr>
        </p:nvSpPr>
        <p:spPr>
          <a:xfrm>
            <a:off x="6782367" y="4121800"/>
            <a:ext cx="15383100" cy="6482400"/>
          </a:xfrm>
          <a:prstGeom prst="rect">
            <a:avLst/>
          </a:prstGeom>
          <a:noFill/>
          <a:ln>
            <a:noFill/>
          </a:ln>
        </p:spPr>
        <p:txBody>
          <a:bodyPr spcFirstLastPara="1" wrap="square" lIns="243750" tIns="243750" rIns="243750" bIns="243750" anchor="t" anchorCtr="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337" name="Google Shape;337;p35"/>
          <p:cNvPicPr preferRelativeResize="0"/>
          <p:nvPr/>
        </p:nvPicPr>
        <p:blipFill rotWithShape="1">
          <a:blip r:embed="rId3">
            <a:alphaModFix/>
          </a:blip>
          <a:srcRect l="139" r="149"/>
          <a:stretch/>
        </p:blipFill>
        <p:spPr>
          <a:xfrm>
            <a:off x="3354260" y="3554200"/>
            <a:ext cx="3656648" cy="5338703"/>
          </a:xfrm>
          <a:prstGeom prst="rect">
            <a:avLst/>
          </a:prstGeom>
          <a:noFill/>
          <a:ln>
            <a:noFill/>
          </a:ln>
        </p:spPr>
      </p:pic>
      <p:sp>
        <p:nvSpPr>
          <p:cNvPr id="338" name="Google Shape;338;p3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339" name="Google Shape;339;p35"/>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340"/>
        <p:cNvGrpSpPr/>
        <p:nvPr/>
      </p:nvGrpSpPr>
      <p:grpSpPr>
        <a:xfrm>
          <a:off x="0" y="0"/>
          <a:ext cx="0" cy="0"/>
          <a:chOff x="0" y="0"/>
          <a:chExt cx="0" cy="0"/>
        </a:xfrm>
      </p:grpSpPr>
      <p:pic>
        <p:nvPicPr>
          <p:cNvPr id="341" name="Google Shape;341;p36"/>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342" name="Google Shape;342;p36"/>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343" name="Google Shape;343;p36"/>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344" name="Google Shape;344;p3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345" name="Google Shape;345;p36"/>
          <p:cNvSpPr txBox="1"/>
          <p:nvPr/>
        </p:nvSpPr>
        <p:spPr>
          <a:xfrm>
            <a:off x="646632" y="10387584"/>
            <a:ext cx="23748300" cy="1140000"/>
          </a:xfrm>
          <a:prstGeom prst="rect">
            <a:avLst/>
          </a:prstGeom>
          <a:noFill/>
          <a:ln>
            <a:noFill/>
          </a:ln>
        </p:spPr>
        <p:txBody>
          <a:bodyPr spcFirstLastPara="1" wrap="square" lIns="0" tIns="243750" rIns="2437975" bIns="243750" anchor="t" anchorCtr="0">
            <a:noAutofit/>
          </a:bodyPr>
          <a:lstStyle/>
          <a:p>
            <a:pPr marL="0" lvl="0" indent="0" algn="r" rtl="0">
              <a:spcBef>
                <a:spcPts val="0"/>
              </a:spcBef>
              <a:spcAft>
                <a:spcPts val="0"/>
              </a:spcAft>
              <a:buNone/>
            </a:pPr>
            <a:r>
              <a:rPr lang="en-US" sz="7200">
                <a:solidFill>
                  <a:srgbClr val="FFFFFF"/>
                </a:solidFill>
                <a:latin typeface="Roboto"/>
                <a:ea typeface="Roboto"/>
                <a:cs typeface="Roboto"/>
                <a:sym typeface="Roboto"/>
              </a:rPr>
              <a:t>Instructor Demonstration</a:t>
            </a:r>
            <a:endParaRPr sz="7200">
              <a:solidFill>
                <a:srgbClr val="FFFFFF"/>
              </a:solidFill>
              <a:latin typeface="Roboto"/>
              <a:ea typeface="Roboto"/>
              <a:cs typeface="Roboto"/>
              <a:sym typeface="Roboto"/>
            </a:endParaRPr>
          </a:p>
        </p:txBody>
      </p:sp>
      <p:sp>
        <p:nvSpPr>
          <p:cNvPr id="346" name="Google Shape;346;p36"/>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347" name="Google Shape;347;p36"/>
          <p:cNvPicPr preferRelativeResize="0"/>
          <p:nvPr/>
        </p:nvPicPr>
        <p:blipFill rotWithShape="1">
          <a:blip r:embed="rId3">
            <a:alphaModFix/>
          </a:blip>
          <a:srcRect/>
          <a:stretch/>
        </p:blipFill>
        <p:spPr>
          <a:xfrm>
            <a:off x="1092949" y="-609600"/>
            <a:ext cx="22754797" cy="10835640"/>
          </a:xfrm>
          <a:prstGeom prst="rect">
            <a:avLst/>
          </a:prstGeom>
          <a:noFill/>
          <a:ln>
            <a:noFill/>
          </a:ln>
        </p:spPr>
      </p:pic>
      <p:sp>
        <p:nvSpPr>
          <p:cNvPr id="348" name="Google Shape;348;p36"/>
          <p:cNvSpPr txBox="1">
            <a:spLocks noGrp="1"/>
          </p:cNvSpPr>
          <p:nvPr>
            <p:ph type="title"/>
          </p:nvPr>
        </p:nvSpPr>
        <p:spPr>
          <a:xfrm>
            <a:off x="-269530" y="11698667"/>
            <a:ext cx="24663900" cy="1285500"/>
          </a:xfrm>
          <a:prstGeom prst="rect">
            <a:avLst/>
          </a:prstGeom>
          <a:noFill/>
          <a:ln>
            <a:noFill/>
          </a:ln>
        </p:spPr>
        <p:txBody>
          <a:bodyPr spcFirstLastPara="1" wrap="square" lIns="1219000" tIns="24325" rIns="243797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349"/>
        <p:cNvGrpSpPr/>
        <p:nvPr/>
      </p:nvGrpSpPr>
      <p:grpSpPr>
        <a:xfrm>
          <a:off x="0" y="0"/>
          <a:ext cx="0" cy="0"/>
          <a:chOff x="0" y="0"/>
          <a:chExt cx="0" cy="0"/>
        </a:xfrm>
      </p:grpSpPr>
      <p:pic>
        <p:nvPicPr>
          <p:cNvPr id="350" name="Google Shape;350;p37"/>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351" name="Google Shape;351;p37"/>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352" name="Google Shape;352;p3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353" name="Google Shape;353;p37"/>
          <p:cNvSpPr txBox="1">
            <a:spLocks noGrp="1"/>
          </p:cNvSpPr>
          <p:nvPr>
            <p:ph type="title"/>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54" name="Google Shape;354;p37"/>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pic>
        <p:nvPicPr>
          <p:cNvPr id="355" name="Google Shape;355;p37"/>
          <p:cNvPicPr preferRelativeResize="0"/>
          <p:nvPr/>
        </p:nvPicPr>
        <p:blipFill rotWithShape="1">
          <a:blip r:embed="rId4">
            <a:alphaModFix/>
          </a:blip>
          <a:srcRect t="29" b="39"/>
          <a:stretch/>
        </p:blipFill>
        <p:spPr>
          <a:xfrm>
            <a:off x="2396709" y="3022301"/>
            <a:ext cx="4631754" cy="5094929"/>
          </a:xfrm>
          <a:prstGeom prst="rect">
            <a:avLst/>
          </a:prstGeom>
          <a:noFill/>
          <a:ln>
            <a:noFill/>
          </a:ln>
        </p:spPr>
      </p:pic>
      <p:sp>
        <p:nvSpPr>
          <p:cNvPr id="356" name="Google Shape;356;p3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357" name="Google Shape;357;p37"/>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Suggested Time:</a:t>
            </a:r>
            <a:endParaRPr sz="3500" b="1">
              <a:solidFill>
                <a:srgbClr val="FFFFFF"/>
              </a:solidFill>
              <a:latin typeface="Roboto"/>
              <a:ea typeface="Roboto"/>
              <a:cs typeface="Roboto"/>
              <a:sym typeface="Roboto"/>
            </a:endParaRPr>
          </a:p>
        </p:txBody>
      </p:sp>
      <p:sp>
        <p:nvSpPr>
          <p:cNvPr id="358" name="Google Shape;358;p37"/>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59" name="Google Shape;359;p37"/>
          <p:cNvSpPr txBox="1">
            <a:spLocks noGrp="1"/>
          </p:cNvSpPr>
          <p:nvPr>
            <p:ph type="title" idx="2"/>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360"/>
        <p:cNvGrpSpPr/>
        <p:nvPr/>
      </p:nvGrpSpPr>
      <p:grpSpPr>
        <a:xfrm>
          <a:off x="0" y="0"/>
          <a:ext cx="0" cy="0"/>
          <a:chOff x="0" y="0"/>
          <a:chExt cx="0" cy="0"/>
        </a:xfrm>
      </p:grpSpPr>
      <p:pic>
        <p:nvPicPr>
          <p:cNvPr id="361" name="Google Shape;361;p38"/>
          <p:cNvPicPr preferRelativeResize="0"/>
          <p:nvPr/>
        </p:nvPicPr>
        <p:blipFill rotWithShape="1">
          <a:blip r:embed="rId2">
            <a:alphaModFix/>
          </a:blip>
          <a:srcRect t="29" b="39"/>
          <a:stretch/>
        </p:blipFill>
        <p:spPr>
          <a:xfrm>
            <a:off x="22062586" y="11079467"/>
            <a:ext cx="1584550" cy="1742999"/>
          </a:xfrm>
          <a:prstGeom prst="rect">
            <a:avLst/>
          </a:prstGeom>
          <a:noFill/>
          <a:ln>
            <a:noFill/>
          </a:ln>
        </p:spPr>
      </p:pic>
      <p:sp>
        <p:nvSpPr>
          <p:cNvPr id="362" name="Google Shape;362;p3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363" name="Google Shape;363;p3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364" name="Google Shape;364;p3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65" name="Google Shape;365;p3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66" name="Google Shape;366;p38"/>
          <p:cNvSpPr txBox="1">
            <a:spLocks noGrp="1"/>
          </p:cNvSpPr>
          <p:nvPr>
            <p:ph type="body" idx="2"/>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cxnSp>
        <p:nvCxnSpPr>
          <p:cNvPr id="367" name="Google Shape;367;p3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368" name="Google Shape;368;p38"/>
          <p:cNvSpPr txBox="1">
            <a:spLocks noGrp="1"/>
          </p:cNvSpPr>
          <p:nvPr>
            <p:ph type="title" idx="3"/>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69" name="Google Shape;369;p38"/>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370"/>
        <p:cNvGrpSpPr/>
        <p:nvPr/>
      </p:nvGrpSpPr>
      <p:grpSpPr>
        <a:xfrm>
          <a:off x="0" y="0"/>
          <a:ext cx="0" cy="0"/>
          <a:chOff x="0" y="0"/>
          <a:chExt cx="0" cy="0"/>
        </a:xfrm>
      </p:grpSpPr>
      <p:pic>
        <p:nvPicPr>
          <p:cNvPr id="371" name="Google Shape;371;p39"/>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372" name="Google Shape;372;p39"/>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373" name="Google Shape;373;p39"/>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374" name="Google Shape;374;p3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375" name="Google Shape;375;p39"/>
          <p:cNvSpPr txBox="1">
            <a:spLocks noGrp="1"/>
          </p:cNvSpPr>
          <p:nvPr>
            <p:ph type="title"/>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76" name="Google Shape;376;p39"/>
          <p:cNvSpPr txBox="1">
            <a:spLocks noGrp="1"/>
          </p:cNvSpPr>
          <p:nvPr>
            <p:ph type="title" idx="2"/>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77" name="Google Shape;377;p39"/>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Suggested Time:</a:t>
            </a:r>
            <a:endParaRPr sz="3500" b="1">
              <a:solidFill>
                <a:srgbClr val="FFFFFF"/>
              </a:solidFill>
              <a:latin typeface="Roboto"/>
              <a:ea typeface="Roboto"/>
              <a:cs typeface="Roboto"/>
              <a:sym typeface="Roboto"/>
            </a:endParaRPr>
          </a:p>
        </p:txBody>
      </p:sp>
      <p:sp>
        <p:nvSpPr>
          <p:cNvPr id="378" name="Google Shape;378;p39"/>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379" name="Google Shape;379;p39"/>
          <p:cNvPicPr preferRelativeResize="0"/>
          <p:nvPr/>
        </p:nvPicPr>
        <p:blipFill rotWithShape="1">
          <a:blip r:embed="rId4">
            <a:alphaModFix/>
          </a:blip>
          <a:srcRect/>
          <a:stretch/>
        </p:blipFill>
        <p:spPr>
          <a:xfrm>
            <a:off x="730210" y="-1586733"/>
            <a:ext cx="7865559" cy="13712427"/>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380"/>
        <p:cNvGrpSpPr/>
        <p:nvPr/>
      </p:nvGrpSpPr>
      <p:grpSpPr>
        <a:xfrm>
          <a:off x="0" y="0"/>
          <a:ext cx="0" cy="0"/>
          <a:chOff x="0" y="0"/>
          <a:chExt cx="0" cy="0"/>
        </a:xfrm>
      </p:grpSpPr>
      <p:sp>
        <p:nvSpPr>
          <p:cNvPr id="381" name="Google Shape;381;p40"/>
          <p:cNvSpPr txBox="1">
            <a:spLocks noGrp="1"/>
          </p:cNvSpPr>
          <p:nvPr>
            <p:ph type="title"/>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82" name="Google Shape;382;p4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383" name="Google Shape;383;p4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384" name="Google Shape;384;p40"/>
          <p:cNvSpPr txBox="1">
            <a:spLocks noGrp="1"/>
          </p:cNvSpPr>
          <p:nvPr>
            <p:ph type="body" idx="1"/>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385" name="Google Shape;385;p40"/>
          <p:cNvSpPr txBox="1">
            <a:spLocks noGrp="1"/>
          </p:cNvSpPr>
          <p:nvPr>
            <p:ph type="title" idx="2"/>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86" name="Google Shape;386;p40"/>
          <p:cNvSpPr txBox="1">
            <a:spLocks noGrp="1"/>
          </p:cNvSpPr>
          <p:nvPr>
            <p:ph type="subTitle" idx="3"/>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387" name="Google Shape;387;p4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388" name="Google Shape;388;p40"/>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389" name="Google Shape;389;p40"/>
          <p:cNvPicPr preferRelativeResize="0"/>
          <p:nvPr/>
        </p:nvPicPr>
        <p:blipFill rotWithShape="1">
          <a:blip r:embed="rId2">
            <a:alphaModFix/>
          </a:blip>
          <a:srcRect/>
          <a:stretch/>
        </p:blipFill>
        <p:spPr>
          <a:xfrm>
            <a:off x="21896164" y="10300933"/>
            <a:ext cx="1750939" cy="3052458"/>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390"/>
        <p:cNvGrpSpPr/>
        <p:nvPr/>
      </p:nvGrpSpPr>
      <p:grpSpPr>
        <a:xfrm>
          <a:off x="0" y="0"/>
          <a:ext cx="0" cy="0"/>
          <a:chOff x="0" y="0"/>
          <a:chExt cx="0" cy="0"/>
        </a:xfrm>
      </p:grpSpPr>
      <p:pic>
        <p:nvPicPr>
          <p:cNvPr id="391" name="Google Shape;391;p41"/>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392" name="Google Shape;392;p41"/>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pic>
        <p:nvPicPr>
          <p:cNvPr id="393" name="Google Shape;393;p41"/>
          <p:cNvPicPr preferRelativeResize="0"/>
          <p:nvPr/>
        </p:nvPicPr>
        <p:blipFill rotWithShape="1">
          <a:blip r:embed="rId3">
            <a:alphaModFix/>
          </a:blip>
          <a:srcRect l="209" r="209"/>
          <a:stretch/>
        </p:blipFill>
        <p:spPr>
          <a:xfrm>
            <a:off x="2288388" y="2927000"/>
            <a:ext cx="4631755" cy="5280200"/>
          </a:xfrm>
          <a:prstGeom prst="rect">
            <a:avLst/>
          </a:prstGeom>
          <a:noFill/>
          <a:ln>
            <a:noFill/>
          </a:ln>
        </p:spPr>
      </p:pic>
      <p:sp>
        <p:nvSpPr>
          <p:cNvPr id="394" name="Google Shape;394;p41"/>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395" name="Google Shape;395;p41"/>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396" name="Google Shape;396;p4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397" name="Google Shape;397;p41"/>
          <p:cNvSpPr txBox="1">
            <a:spLocks noGrp="1"/>
          </p:cNvSpPr>
          <p:nvPr>
            <p:ph type="title"/>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98" name="Google Shape;398;p41"/>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Due Date:</a:t>
            </a:r>
            <a:endParaRPr sz="3500" b="1">
              <a:solidFill>
                <a:srgbClr val="FFFFFF"/>
              </a:solidFill>
              <a:latin typeface="Roboto"/>
              <a:ea typeface="Roboto"/>
              <a:cs typeface="Roboto"/>
              <a:sym typeface="Roboto"/>
            </a:endParaRPr>
          </a:p>
        </p:txBody>
      </p:sp>
      <p:sp>
        <p:nvSpPr>
          <p:cNvPr id="399" name="Google Shape;399;p41"/>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00" name="Google Shape;400;p41"/>
          <p:cNvSpPr txBox="1">
            <a:spLocks noGrp="1"/>
          </p:cNvSpPr>
          <p:nvPr>
            <p:ph type="title" idx="2"/>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4799">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401"/>
        <p:cNvGrpSpPr/>
        <p:nvPr/>
      </p:nvGrpSpPr>
      <p:grpSpPr>
        <a:xfrm>
          <a:off x="0" y="0"/>
          <a:ext cx="0" cy="0"/>
          <a:chOff x="0" y="0"/>
          <a:chExt cx="0" cy="0"/>
        </a:xfrm>
      </p:grpSpPr>
      <p:sp>
        <p:nvSpPr>
          <p:cNvPr id="402" name="Google Shape;402;p42"/>
          <p:cNvSpPr txBox="1">
            <a:spLocks noGrp="1"/>
          </p:cNvSpPr>
          <p:nvPr>
            <p:ph type="body" idx="1"/>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403" name="Google Shape;403;p4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404" name="Google Shape;404;p4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pic>
        <p:nvPicPr>
          <p:cNvPr id="405" name="Google Shape;405;p42"/>
          <p:cNvPicPr preferRelativeResize="0"/>
          <p:nvPr/>
        </p:nvPicPr>
        <p:blipFill rotWithShape="1">
          <a:blip r:embed="rId2">
            <a:alphaModFix/>
          </a:blip>
          <a:srcRect l="504" r="504"/>
          <a:stretch/>
        </p:blipFill>
        <p:spPr>
          <a:xfrm>
            <a:off x="22013117" y="11202333"/>
            <a:ext cx="1462661" cy="1663773"/>
          </a:xfrm>
          <a:prstGeom prst="rect">
            <a:avLst/>
          </a:prstGeom>
          <a:noFill/>
          <a:ln>
            <a:noFill/>
          </a:ln>
        </p:spPr>
      </p:pic>
      <p:sp>
        <p:nvSpPr>
          <p:cNvPr id="406" name="Google Shape;406;p4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07" name="Google Shape;407;p42"/>
          <p:cNvSpPr txBox="1">
            <a:spLocks noGrp="1"/>
          </p:cNvSpPr>
          <p:nvPr>
            <p:ph type="subTitle" idx="2"/>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408" name="Google Shape;408;p4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409" name="Google Shape;409;p42"/>
          <p:cNvSpPr txBox="1">
            <a:spLocks noGrp="1"/>
          </p:cNvSpPr>
          <p:nvPr>
            <p:ph type="title" idx="3"/>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10" name="Google Shape;410;p42"/>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13342">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k_Section">
  <p:cSld name="Blk_Section">
    <p:spTree>
      <p:nvGrpSpPr>
        <p:cNvPr id="1" name="Shape 19"/>
        <p:cNvGrpSpPr/>
        <p:nvPr/>
      </p:nvGrpSpPr>
      <p:grpSpPr>
        <a:xfrm>
          <a:off x="0" y="0"/>
          <a:ext cx="0" cy="0"/>
          <a:chOff x="0" y="0"/>
          <a:chExt cx="0" cy="0"/>
        </a:xfrm>
      </p:grpSpPr>
      <p:sp>
        <p:nvSpPr>
          <p:cNvPr id="20" name="Google Shape;20;p6"/>
          <p:cNvSpPr txBox="1">
            <a:spLocks noGrp="1"/>
          </p:cNvSpPr>
          <p:nvPr>
            <p:ph type="title"/>
          </p:nvPr>
        </p:nvSpPr>
        <p:spPr>
          <a:xfrm>
            <a:off x="1675963" y="5292616"/>
            <a:ext cx="21025800" cy="21936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15000"/>
              <a:buFont typeface="Helvetica Neue"/>
              <a:buNone/>
              <a:defRPr sz="150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grpSp>
        <p:nvGrpSpPr>
          <p:cNvPr id="21" name="Google Shape;21;p6"/>
          <p:cNvGrpSpPr/>
          <p:nvPr/>
        </p:nvGrpSpPr>
        <p:grpSpPr>
          <a:xfrm>
            <a:off x="437040" y="5814"/>
            <a:ext cx="23513873" cy="13485748"/>
            <a:chOff x="0" y="-1"/>
            <a:chExt cx="23520930" cy="13485748"/>
          </a:xfrm>
        </p:grpSpPr>
        <p:grpSp>
          <p:nvGrpSpPr>
            <p:cNvPr id="22" name="Google Shape;22;p6"/>
            <p:cNvGrpSpPr/>
            <p:nvPr/>
          </p:nvGrpSpPr>
          <p:grpSpPr>
            <a:xfrm>
              <a:off x="0" y="228870"/>
              <a:ext cx="23520930" cy="13256877"/>
              <a:chOff x="0" y="-1"/>
              <a:chExt cx="23520930" cy="13256877"/>
            </a:xfrm>
          </p:grpSpPr>
          <p:sp>
            <p:nvSpPr>
              <p:cNvPr id="23" name="Google Shape;23;p6"/>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24" name="Google Shape;24;p6"/>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25" name="Google Shape;25;p6"/>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26" name="Google Shape;26;p6"/>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27" name="Google Shape;27;p6"/>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28" name="Google Shape;28;p6"/>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29" name="Google Shape;29;p6"/>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30" name="Google Shape;30;p6"/>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31" name="Google Shape;31;p6"/>
            <p:cNvGrpSpPr/>
            <p:nvPr/>
          </p:nvGrpSpPr>
          <p:grpSpPr>
            <a:xfrm>
              <a:off x="20968243" y="-1"/>
              <a:ext cx="1898100" cy="1898100"/>
              <a:chOff x="-1" y="-1"/>
              <a:chExt cx="1898100" cy="1898100"/>
            </a:xfrm>
          </p:grpSpPr>
          <p:sp>
            <p:nvSpPr>
              <p:cNvPr id="32" name="Google Shape;32;p6"/>
              <p:cNvSpPr/>
              <p:nvPr/>
            </p:nvSpPr>
            <p:spPr>
              <a:xfrm>
                <a:off x="-1" y="-1"/>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400"/>
                  <a:buFont typeface="Helvetica Neue"/>
                  <a:buNone/>
                </a:pPr>
                <a:endParaRPr sz="3200">
                  <a:solidFill>
                    <a:srgbClr val="FFFFFF"/>
                  </a:solidFill>
                  <a:latin typeface="Helvetica Neue"/>
                  <a:ea typeface="Helvetica Neue"/>
                  <a:cs typeface="Helvetica Neue"/>
                  <a:sym typeface="Helvetica Neue"/>
                </a:endParaRPr>
              </a:p>
            </p:txBody>
          </p:sp>
          <p:pic>
            <p:nvPicPr>
              <p:cNvPr id="33" name="Google Shape;33;p6" descr="Google Shape;410;p58"/>
              <p:cNvPicPr preferRelativeResize="0"/>
              <p:nvPr/>
            </p:nvPicPr>
            <p:blipFill rotWithShape="1">
              <a:blip r:embed="rId2">
                <a:alphaModFix/>
              </a:blip>
              <a:srcRect/>
              <a:stretch/>
            </p:blipFill>
            <p:spPr>
              <a:xfrm>
                <a:off x="438601" y="438683"/>
                <a:ext cx="1016000" cy="1028703"/>
              </a:xfrm>
              <a:prstGeom prst="rect">
                <a:avLst/>
              </a:prstGeom>
              <a:noFill/>
              <a:ln>
                <a:noFill/>
              </a:ln>
            </p:spPr>
          </p:pic>
        </p:gr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411"/>
        <p:cNvGrpSpPr/>
        <p:nvPr/>
      </p:nvGrpSpPr>
      <p:grpSpPr>
        <a:xfrm>
          <a:off x="0" y="0"/>
          <a:ext cx="0" cy="0"/>
          <a:chOff x="0" y="0"/>
          <a:chExt cx="0" cy="0"/>
        </a:xfrm>
      </p:grpSpPr>
      <p:sp>
        <p:nvSpPr>
          <p:cNvPr id="412" name="Google Shape;412;p43"/>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13" name="Google Shape;413;p4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14" name="Google Shape;414;p4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415" name="Google Shape;415;p4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416" name="Google Shape;416;p4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417" name="Google Shape;417;p4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418" name="Google Shape;418;p4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419" name="Google Shape;419;p43"/>
          <p:cNvGrpSpPr/>
          <p:nvPr/>
        </p:nvGrpSpPr>
        <p:grpSpPr>
          <a:xfrm>
            <a:off x="1218894" y="3676879"/>
            <a:ext cx="2071187" cy="1656821"/>
            <a:chOff x="457200" y="1378813"/>
            <a:chExt cx="776889" cy="621300"/>
          </a:xfrm>
        </p:grpSpPr>
        <p:sp>
          <p:nvSpPr>
            <p:cNvPr id="420" name="Google Shape;420;p43"/>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a:ea typeface="Roboto"/>
                  <a:cs typeface="Roboto"/>
                  <a:sym typeface="Roboto"/>
                </a:rPr>
                <a:t>01</a:t>
              </a:r>
              <a:endParaRPr sz="8000">
                <a:latin typeface="Roboto"/>
                <a:ea typeface="Roboto"/>
                <a:cs typeface="Roboto"/>
                <a:sym typeface="Roboto"/>
              </a:endParaRPr>
            </a:p>
          </p:txBody>
        </p:sp>
        <p:sp>
          <p:nvSpPr>
            <p:cNvPr id="421" name="Google Shape;421;p43"/>
            <p:cNvSpPr/>
            <p:nvPr/>
          </p:nvSpPr>
          <p:spPr>
            <a:xfrm rot="5400000">
              <a:off x="969614" y="1607625"/>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422" name="Google Shape;422;p43"/>
          <p:cNvGrpSpPr/>
          <p:nvPr/>
        </p:nvGrpSpPr>
        <p:grpSpPr>
          <a:xfrm>
            <a:off x="1218894" y="5943313"/>
            <a:ext cx="2071187" cy="1656821"/>
            <a:chOff x="457200" y="1378813"/>
            <a:chExt cx="776889" cy="621300"/>
          </a:xfrm>
        </p:grpSpPr>
        <p:sp>
          <p:nvSpPr>
            <p:cNvPr id="423" name="Google Shape;423;p43"/>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a:ea typeface="Roboto"/>
                  <a:cs typeface="Roboto"/>
                  <a:sym typeface="Roboto"/>
                </a:rPr>
                <a:t>02</a:t>
              </a:r>
              <a:endParaRPr sz="8000">
                <a:latin typeface="Roboto"/>
                <a:ea typeface="Roboto"/>
                <a:cs typeface="Roboto"/>
                <a:sym typeface="Roboto"/>
              </a:endParaRPr>
            </a:p>
          </p:txBody>
        </p:sp>
        <p:sp>
          <p:nvSpPr>
            <p:cNvPr id="424" name="Google Shape;424;p43"/>
            <p:cNvSpPr/>
            <p:nvPr/>
          </p:nvSpPr>
          <p:spPr>
            <a:xfrm rot="5400000">
              <a:off x="969614" y="1607625"/>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425" name="Google Shape;425;p43"/>
          <p:cNvGrpSpPr/>
          <p:nvPr/>
        </p:nvGrpSpPr>
        <p:grpSpPr>
          <a:xfrm>
            <a:off x="1218894" y="8196979"/>
            <a:ext cx="2071187" cy="1656821"/>
            <a:chOff x="457200" y="1378813"/>
            <a:chExt cx="776889" cy="621300"/>
          </a:xfrm>
        </p:grpSpPr>
        <p:sp>
          <p:nvSpPr>
            <p:cNvPr id="426" name="Google Shape;426;p43"/>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a:ea typeface="Roboto"/>
                  <a:cs typeface="Roboto"/>
                  <a:sym typeface="Roboto"/>
                </a:rPr>
                <a:t>03</a:t>
              </a:r>
              <a:endParaRPr sz="8000">
                <a:solidFill>
                  <a:srgbClr val="FFFFFF"/>
                </a:solidFill>
                <a:latin typeface="Roboto"/>
                <a:ea typeface="Roboto"/>
                <a:cs typeface="Roboto"/>
                <a:sym typeface="Roboto"/>
              </a:endParaRPr>
            </a:p>
          </p:txBody>
        </p:sp>
        <p:sp>
          <p:nvSpPr>
            <p:cNvPr id="427" name="Google Shape;427;p43"/>
            <p:cNvSpPr/>
            <p:nvPr/>
          </p:nvSpPr>
          <p:spPr>
            <a:xfrm rot="5400000">
              <a:off x="969614" y="1607625"/>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428" name="Google Shape;428;p43"/>
          <p:cNvGrpSpPr/>
          <p:nvPr/>
        </p:nvGrpSpPr>
        <p:grpSpPr>
          <a:xfrm>
            <a:off x="1218894" y="10463379"/>
            <a:ext cx="2071187" cy="1656821"/>
            <a:chOff x="457200" y="1378813"/>
            <a:chExt cx="776889" cy="621300"/>
          </a:xfrm>
        </p:grpSpPr>
        <p:sp>
          <p:nvSpPr>
            <p:cNvPr id="429" name="Google Shape;429;p43"/>
            <p:cNvSpPr/>
            <p:nvPr/>
          </p:nvSpPr>
          <p:spPr>
            <a:xfrm>
              <a:off x="457200" y="1378813"/>
              <a:ext cx="695400" cy="621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a:ea typeface="Roboto"/>
                  <a:cs typeface="Roboto"/>
                  <a:sym typeface="Roboto"/>
                </a:rPr>
                <a:t>04</a:t>
              </a:r>
              <a:endParaRPr sz="8000">
                <a:solidFill>
                  <a:srgbClr val="FFFFFF"/>
                </a:solidFill>
                <a:latin typeface="Roboto"/>
                <a:ea typeface="Roboto"/>
                <a:cs typeface="Roboto"/>
                <a:sym typeface="Roboto"/>
              </a:endParaRPr>
            </a:p>
          </p:txBody>
        </p:sp>
        <p:sp>
          <p:nvSpPr>
            <p:cNvPr id="430" name="Google Shape;430;p43"/>
            <p:cNvSpPr/>
            <p:nvPr/>
          </p:nvSpPr>
          <p:spPr>
            <a:xfrm rot="5400000">
              <a:off x="969614" y="1607625"/>
              <a:ext cx="34032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31" name="Google Shape;431;p43"/>
          <p:cNvSpPr txBox="1">
            <a:spLocks noGrp="1"/>
          </p:cNvSpPr>
          <p:nvPr>
            <p:ph type="subTitle" idx="3"/>
          </p:nvPr>
        </p:nvSpPr>
        <p:spPr>
          <a:xfrm>
            <a:off x="-32791" y="37280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32" name="Google Shape;432;p43"/>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33" name="Google Shape;433;p43"/>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34" name="Google Shape;434;p43"/>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35" name="Google Shape;435;p43"/>
          <p:cNvSpPr txBox="1">
            <a:spLocks noGrp="1"/>
          </p:cNvSpPr>
          <p:nvPr>
            <p:ph type="subTitle" idx="4"/>
          </p:nvPr>
        </p:nvSpPr>
        <p:spPr>
          <a:xfrm>
            <a:off x="-32791" y="59561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36" name="Google Shape;436;p43"/>
          <p:cNvSpPr txBox="1">
            <a:spLocks noGrp="1"/>
          </p:cNvSpPr>
          <p:nvPr>
            <p:ph type="subTitle" idx="5"/>
          </p:nvPr>
        </p:nvSpPr>
        <p:spPr>
          <a:xfrm>
            <a:off x="0" y="82033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37" name="Google Shape;437;p43"/>
          <p:cNvSpPr txBox="1">
            <a:spLocks noGrp="1"/>
          </p:cNvSpPr>
          <p:nvPr>
            <p:ph type="subTitle" idx="6"/>
          </p:nvPr>
        </p:nvSpPr>
        <p:spPr>
          <a:xfrm>
            <a:off x="-32791" y="104505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438"/>
        <p:cNvGrpSpPr/>
        <p:nvPr/>
      </p:nvGrpSpPr>
      <p:grpSpPr>
        <a:xfrm>
          <a:off x="0" y="0"/>
          <a:ext cx="0" cy="0"/>
          <a:chOff x="0" y="0"/>
          <a:chExt cx="0" cy="0"/>
        </a:xfrm>
      </p:grpSpPr>
      <p:sp>
        <p:nvSpPr>
          <p:cNvPr id="439" name="Google Shape;439;p44"/>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40" name="Google Shape;440;p4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41" name="Google Shape;441;p4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442" name="Google Shape;442;p4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443" name="Google Shape;443;p4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444" name="Google Shape;444;p4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445" name="Google Shape;445;p4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446" name="Google Shape;446;p44"/>
          <p:cNvGrpSpPr/>
          <p:nvPr/>
        </p:nvGrpSpPr>
        <p:grpSpPr>
          <a:xfrm>
            <a:off x="1218895" y="3467313"/>
            <a:ext cx="2071187" cy="1656821"/>
            <a:chOff x="457200" y="1378813"/>
            <a:chExt cx="776889" cy="621300"/>
          </a:xfrm>
        </p:grpSpPr>
        <p:sp>
          <p:nvSpPr>
            <p:cNvPr id="447" name="Google Shape;447;p44"/>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a:ea typeface="Roboto"/>
                  <a:cs typeface="Roboto"/>
                  <a:sym typeface="Roboto"/>
                </a:rPr>
                <a:t>01</a:t>
              </a:r>
              <a:endParaRPr sz="8000">
                <a:latin typeface="Roboto"/>
                <a:ea typeface="Roboto"/>
                <a:cs typeface="Roboto"/>
                <a:sym typeface="Roboto"/>
              </a:endParaRPr>
            </a:p>
          </p:txBody>
        </p:sp>
        <p:sp>
          <p:nvSpPr>
            <p:cNvPr id="448" name="Google Shape;448;p44"/>
            <p:cNvSpPr/>
            <p:nvPr/>
          </p:nvSpPr>
          <p:spPr>
            <a:xfrm rot="5400000">
              <a:off x="969614" y="1607625"/>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449" name="Google Shape;449;p44"/>
          <p:cNvGrpSpPr/>
          <p:nvPr/>
        </p:nvGrpSpPr>
        <p:grpSpPr>
          <a:xfrm>
            <a:off x="1218894" y="5333713"/>
            <a:ext cx="2071187" cy="1656821"/>
            <a:chOff x="457200" y="1378813"/>
            <a:chExt cx="776889" cy="621300"/>
          </a:xfrm>
        </p:grpSpPr>
        <p:sp>
          <p:nvSpPr>
            <p:cNvPr id="450" name="Google Shape;450;p44"/>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a:ea typeface="Roboto"/>
                  <a:cs typeface="Roboto"/>
                  <a:sym typeface="Roboto"/>
                </a:rPr>
                <a:t>02</a:t>
              </a:r>
              <a:endParaRPr sz="8000">
                <a:latin typeface="Roboto"/>
                <a:ea typeface="Roboto"/>
                <a:cs typeface="Roboto"/>
                <a:sym typeface="Roboto"/>
              </a:endParaRPr>
            </a:p>
          </p:txBody>
        </p:sp>
        <p:sp>
          <p:nvSpPr>
            <p:cNvPr id="451" name="Google Shape;451;p44"/>
            <p:cNvSpPr/>
            <p:nvPr/>
          </p:nvSpPr>
          <p:spPr>
            <a:xfrm rot="5400000">
              <a:off x="969614" y="1607625"/>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452" name="Google Shape;452;p44"/>
          <p:cNvGrpSpPr/>
          <p:nvPr/>
        </p:nvGrpSpPr>
        <p:grpSpPr>
          <a:xfrm>
            <a:off x="1218894" y="7180979"/>
            <a:ext cx="2071187" cy="1656821"/>
            <a:chOff x="457200" y="1378813"/>
            <a:chExt cx="776889" cy="621300"/>
          </a:xfrm>
        </p:grpSpPr>
        <p:sp>
          <p:nvSpPr>
            <p:cNvPr id="453" name="Google Shape;453;p44"/>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a:ea typeface="Roboto"/>
                  <a:cs typeface="Roboto"/>
                  <a:sym typeface="Roboto"/>
                </a:rPr>
                <a:t>03</a:t>
              </a:r>
              <a:endParaRPr sz="8000">
                <a:solidFill>
                  <a:srgbClr val="FFFFFF"/>
                </a:solidFill>
                <a:latin typeface="Roboto"/>
                <a:ea typeface="Roboto"/>
                <a:cs typeface="Roboto"/>
                <a:sym typeface="Roboto"/>
              </a:endParaRPr>
            </a:p>
          </p:txBody>
        </p:sp>
        <p:sp>
          <p:nvSpPr>
            <p:cNvPr id="454" name="Google Shape;454;p44"/>
            <p:cNvSpPr/>
            <p:nvPr/>
          </p:nvSpPr>
          <p:spPr>
            <a:xfrm rot="5400000">
              <a:off x="969614" y="1607625"/>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455" name="Google Shape;455;p44"/>
          <p:cNvGrpSpPr/>
          <p:nvPr/>
        </p:nvGrpSpPr>
        <p:grpSpPr>
          <a:xfrm>
            <a:off x="1218894" y="9040979"/>
            <a:ext cx="2071187" cy="1656821"/>
            <a:chOff x="457200" y="1378813"/>
            <a:chExt cx="776889" cy="621300"/>
          </a:xfrm>
        </p:grpSpPr>
        <p:sp>
          <p:nvSpPr>
            <p:cNvPr id="456" name="Google Shape;456;p44"/>
            <p:cNvSpPr/>
            <p:nvPr/>
          </p:nvSpPr>
          <p:spPr>
            <a:xfrm>
              <a:off x="457200" y="1378813"/>
              <a:ext cx="695400" cy="621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a:ea typeface="Roboto"/>
                  <a:cs typeface="Roboto"/>
                  <a:sym typeface="Roboto"/>
                </a:rPr>
                <a:t>04</a:t>
              </a:r>
              <a:endParaRPr sz="8000">
                <a:solidFill>
                  <a:srgbClr val="FFFFFF"/>
                </a:solidFill>
                <a:latin typeface="Roboto"/>
                <a:ea typeface="Roboto"/>
                <a:cs typeface="Roboto"/>
                <a:sym typeface="Roboto"/>
              </a:endParaRPr>
            </a:p>
          </p:txBody>
        </p:sp>
        <p:sp>
          <p:nvSpPr>
            <p:cNvPr id="457" name="Google Shape;457;p44"/>
            <p:cNvSpPr/>
            <p:nvPr/>
          </p:nvSpPr>
          <p:spPr>
            <a:xfrm rot="5400000">
              <a:off x="969614" y="1607625"/>
              <a:ext cx="34032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58" name="Google Shape;458;p44"/>
          <p:cNvSpPr txBox="1">
            <a:spLocks noGrp="1"/>
          </p:cNvSpPr>
          <p:nvPr>
            <p:ph type="subTitle" idx="3"/>
          </p:nvPr>
        </p:nvSpPr>
        <p:spPr>
          <a:xfrm>
            <a:off x="-200"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59" name="Google Shape;459;p44"/>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60" name="Google Shape;460;p44"/>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61" name="Google Shape;461;p44"/>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62" name="Google Shape;462;p44"/>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63" name="Google Shape;463;p44"/>
          <p:cNvSpPr txBox="1">
            <a:spLocks noGrp="1"/>
          </p:cNvSpPr>
          <p:nvPr>
            <p:ph type="subTitle" idx="5"/>
          </p:nvPr>
        </p:nvSpPr>
        <p:spPr>
          <a:xfrm>
            <a:off x="0" y="71873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64" name="Google Shape;464;p44"/>
          <p:cNvSpPr txBox="1">
            <a:spLocks noGrp="1"/>
          </p:cNvSpPr>
          <p:nvPr>
            <p:ph type="subTitle" idx="6"/>
          </p:nvPr>
        </p:nvSpPr>
        <p:spPr>
          <a:xfrm>
            <a:off x="-32791" y="90281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465" name="Google Shape;465;p44"/>
          <p:cNvGrpSpPr/>
          <p:nvPr/>
        </p:nvGrpSpPr>
        <p:grpSpPr>
          <a:xfrm>
            <a:off x="1251686" y="10888246"/>
            <a:ext cx="2071187" cy="1656821"/>
            <a:chOff x="457200" y="1378813"/>
            <a:chExt cx="776889" cy="621300"/>
          </a:xfrm>
        </p:grpSpPr>
        <p:sp>
          <p:nvSpPr>
            <p:cNvPr id="466" name="Google Shape;466;p44"/>
            <p:cNvSpPr/>
            <p:nvPr/>
          </p:nvSpPr>
          <p:spPr>
            <a:xfrm>
              <a:off x="457200" y="1378813"/>
              <a:ext cx="695400" cy="621300"/>
            </a:xfrm>
            <a:prstGeom prst="roundRect">
              <a:avLst>
                <a:gd name="adj" fmla="val 16667"/>
              </a:avLst>
            </a:prstGeom>
            <a:solidFill>
              <a:srgbClr val="134F5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a:ea typeface="Roboto"/>
                  <a:cs typeface="Roboto"/>
                  <a:sym typeface="Roboto"/>
                </a:rPr>
                <a:t>05</a:t>
              </a:r>
              <a:endParaRPr sz="8000">
                <a:solidFill>
                  <a:srgbClr val="FFFFFF"/>
                </a:solidFill>
                <a:latin typeface="Roboto"/>
                <a:ea typeface="Roboto"/>
                <a:cs typeface="Roboto"/>
                <a:sym typeface="Roboto"/>
              </a:endParaRPr>
            </a:p>
          </p:txBody>
        </p:sp>
        <p:sp>
          <p:nvSpPr>
            <p:cNvPr id="467" name="Google Shape;467;p44"/>
            <p:cNvSpPr/>
            <p:nvPr/>
          </p:nvSpPr>
          <p:spPr>
            <a:xfrm rot="5400000">
              <a:off x="969614" y="1607625"/>
              <a:ext cx="340325" cy="188625"/>
            </a:xfrm>
            <a:prstGeom prst="flowChartExtract">
              <a:avLst/>
            </a:prstGeom>
            <a:solidFill>
              <a:srgbClr val="134F5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68" name="Google Shape;468;p44"/>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69" name="Google Shape;469;p44"/>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470"/>
        <p:cNvGrpSpPr/>
        <p:nvPr/>
      </p:nvGrpSpPr>
      <p:grpSpPr>
        <a:xfrm>
          <a:off x="0" y="0"/>
          <a:ext cx="0" cy="0"/>
          <a:chOff x="0" y="0"/>
          <a:chExt cx="0" cy="0"/>
        </a:xfrm>
      </p:grpSpPr>
      <p:sp>
        <p:nvSpPr>
          <p:cNvPr id="471" name="Google Shape;471;p45"/>
          <p:cNvSpPr/>
          <p:nvPr/>
        </p:nvSpPr>
        <p:spPr>
          <a:xfrm>
            <a:off x="3605861" y="33008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72" name="Google Shape;472;p4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73" name="Google Shape;473;p4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474" name="Google Shape;474;p4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475" name="Google Shape;475;p4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476" name="Google Shape;476;p4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477" name="Google Shape;477;p4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478" name="Google Shape;478;p45"/>
          <p:cNvGrpSpPr/>
          <p:nvPr/>
        </p:nvGrpSpPr>
        <p:grpSpPr>
          <a:xfrm>
            <a:off x="1218895" y="3300915"/>
            <a:ext cx="2071215" cy="1296816"/>
            <a:chOff x="457200" y="1466425"/>
            <a:chExt cx="776900" cy="486300"/>
          </a:xfrm>
        </p:grpSpPr>
        <p:sp>
          <p:nvSpPr>
            <p:cNvPr id="479" name="Google Shape;479;p4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a:ea typeface="Roboto"/>
                  <a:cs typeface="Roboto"/>
                  <a:sym typeface="Roboto"/>
                </a:rPr>
                <a:t>01</a:t>
              </a:r>
              <a:endParaRPr sz="8000">
                <a:solidFill>
                  <a:srgbClr val="FFFFFF"/>
                </a:solidFill>
                <a:latin typeface="Roboto"/>
                <a:ea typeface="Roboto"/>
                <a:cs typeface="Roboto"/>
                <a:sym typeface="Roboto"/>
              </a:endParaRPr>
            </a:p>
          </p:txBody>
        </p:sp>
        <p:sp>
          <p:nvSpPr>
            <p:cNvPr id="480" name="Google Shape;480;p4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81" name="Google Shape;481;p45"/>
          <p:cNvSpPr txBox="1">
            <a:spLocks noGrp="1"/>
          </p:cNvSpPr>
          <p:nvPr>
            <p:ph type="subTitle" idx="3"/>
          </p:nvPr>
        </p:nvSpPr>
        <p:spPr>
          <a:xfrm>
            <a:off x="-32392" y="33990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82" name="Google Shape;482;p45"/>
          <p:cNvSpPr/>
          <p:nvPr/>
        </p:nvSpPr>
        <p:spPr>
          <a:xfrm>
            <a:off x="3605861" y="48770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83" name="Google Shape;483;p45"/>
          <p:cNvGrpSpPr/>
          <p:nvPr/>
        </p:nvGrpSpPr>
        <p:grpSpPr>
          <a:xfrm>
            <a:off x="1218895" y="4877115"/>
            <a:ext cx="2071215" cy="1296816"/>
            <a:chOff x="457200" y="1466425"/>
            <a:chExt cx="776900" cy="486300"/>
          </a:xfrm>
        </p:grpSpPr>
        <p:sp>
          <p:nvSpPr>
            <p:cNvPr id="484" name="Google Shape;484;p4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a:ea typeface="Roboto"/>
                  <a:cs typeface="Roboto"/>
                  <a:sym typeface="Roboto"/>
                </a:rPr>
                <a:t>02</a:t>
              </a:r>
              <a:endParaRPr sz="8000">
                <a:solidFill>
                  <a:srgbClr val="FFFFFF"/>
                </a:solidFill>
                <a:latin typeface="Roboto"/>
                <a:ea typeface="Roboto"/>
                <a:cs typeface="Roboto"/>
                <a:sym typeface="Roboto"/>
              </a:endParaRPr>
            </a:p>
          </p:txBody>
        </p:sp>
        <p:sp>
          <p:nvSpPr>
            <p:cNvPr id="485" name="Google Shape;485;p4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86" name="Google Shape;486;p45"/>
          <p:cNvSpPr/>
          <p:nvPr/>
        </p:nvSpPr>
        <p:spPr>
          <a:xfrm>
            <a:off x="3605861" y="64532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87" name="Google Shape;487;p45"/>
          <p:cNvGrpSpPr/>
          <p:nvPr/>
        </p:nvGrpSpPr>
        <p:grpSpPr>
          <a:xfrm>
            <a:off x="1218895" y="6453315"/>
            <a:ext cx="2071215" cy="1296816"/>
            <a:chOff x="457200" y="1466425"/>
            <a:chExt cx="776900" cy="486300"/>
          </a:xfrm>
        </p:grpSpPr>
        <p:sp>
          <p:nvSpPr>
            <p:cNvPr id="488" name="Google Shape;488;p4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a:ea typeface="Roboto"/>
                  <a:cs typeface="Roboto"/>
                  <a:sym typeface="Roboto"/>
                </a:rPr>
                <a:t>03</a:t>
              </a:r>
              <a:endParaRPr sz="8000">
                <a:solidFill>
                  <a:srgbClr val="FFFFFF"/>
                </a:solidFill>
                <a:latin typeface="Roboto"/>
                <a:ea typeface="Roboto"/>
                <a:cs typeface="Roboto"/>
                <a:sym typeface="Roboto"/>
              </a:endParaRPr>
            </a:p>
          </p:txBody>
        </p:sp>
        <p:sp>
          <p:nvSpPr>
            <p:cNvPr id="489" name="Google Shape;489;p4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90" name="Google Shape;490;p45"/>
          <p:cNvSpPr/>
          <p:nvPr/>
        </p:nvSpPr>
        <p:spPr>
          <a:xfrm>
            <a:off x="3605861" y="80294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91" name="Google Shape;491;p45"/>
          <p:cNvGrpSpPr/>
          <p:nvPr/>
        </p:nvGrpSpPr>
        <p:grpSpPr>
          <a:xfrm>
            <a:off x="1218895" y="8029515"/>
            <a:ext cx="2071215" cy="1296816"/>
            <a:chOff x="457200" y="1466425"/>
            <a:chExt cx="776900" cy="486300"/>
          </a:xfrm>
        </p:grpSpPr>
        <p:sp>
          <p:nvSpPr>
            <p:cNvPr id="492" name="Google Shape;492;p4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a:ea typeface="Roboto"/>
                  <a:cs typeface="Roboto"/>
                  <a:sym typeface="Roboto"/>
                </a:rPr>
                <a:t>04</a:t>
              </a:r>
              <a:endParaRPr sz="8000">
                <a:solidFill>
                  <a:srgbClr val="FFFFFF"/>
                </a:solidFill>
                <a:latin typeface="Roboto"/>
                <a:ea typeface="Roboto"/>
                <a:cs typeface="Roboto"/>
                <a:sym typeface="Roboto"/>
              </a:endParaRPr>
            </a:p>
          </p:txBody>
        </p:sp>
        <p:sp>
          <p:nvSpPr>
            <p:cNvPr id="493" name="Google Shape;493;p4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94" name="Google Shape;494;p45"/>
          <p:cNvSpPr/>
          <p:nvPr/>
        </p:nvSpPr>
        <p:spPr>
          <a:xfrm>
            <a:off x="3605861" y="9605700"/>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95" name="Google Shape;495;p45"/>
          <p:cNvGrpSpPr/>
          <p:nvPr/>
        </p:nvGrpSpPr>
        <p:grpSpPr>
          <a:xfrm>
            <a:off x="1218895" y="9605749"/>
            <a:ext cx="2071215" cy="1296816"/>
            <a:chOff x="457200" y="1466425"/>
            <a:chExt cx="776900" cy="486300"/>
          </a:xfrm>
        </p:grpSpPr>
        <p:sp>
          <p:nvSpPr>
            <p:cNvPr id="496" name="Google Shape;496;p4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a:ea typeface="Roboto"/>
                  <a:cs typeface="Roboto"/>
                  <a:sym typeface="Roboto"/>
                </a:rPr>
                <a:t>05</a:t>
              </a:r>
              <a:endParaRPr sz="8000">
                <a:solidFill>
                  <a:srgbClr val="FFFFFF"/>
                </a:solidFill>
                <a:latin typeface="Roboto"/>
                <a:ea typeface="Roboto"/>
                <a:cs typeface="Roboto"/>
                <a:sym typeface="Roboto"/>
              </a:endParaRPr>
            </a:p>
          </p:txBody>
        </p:sp>
        <p:sp>
          <p:nvSpPr>
            <p:cNvPr id="497" name="Google Shape;497;p4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98" name="Google Shape;498;p45"/>
          <p:cNvSpPr/>
          <p:nvPr/>
        </p:nvSpPr>
        <p:spPr>
          <a:xfrm>
            <a:off x="3605861" y="11182033"/>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99" name="Google Shape;499;p45"/>
          <p:cNvGrpSpPr/>
          <p:nvPr/>
        </p:nvGrpSpPr>
        <p:grpSpPr>
          <a:xfrm>
            <a:off x="1218895" y="11182082"/>
            <a:ext cx="2071215" cy="1296816"/>
            <a:chOff x="457200" y="1466425"/>
            <a:chExt cx="776900" cy="486300"/>
          </a:xfrm>
        </p:grpSpPr>
        <p:sp>
          <p:nvSpPr>
            <p:cNvPr id="500" name="Google Shape;500;p4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a:ea typeface="Roboto"/>
                  <a:cs typeface="Roboto"/>
                  <a:sym typeface="Roboto"/>
                </a:rPr>
                <a:t>06</a:t>
              </a:r>
              <a:endParaRPr sz="8000">
                <a:solidFill>
                  <a:srgbClr val="FFFFFF"/>
                </a:solidFill>
                <a:latin typeface="Roboto"/>
                <a:ea typeface="Roboto"/>
                <a:cs typeface="Roboto"/>
                <a:sym typeface="Roboto"/>
              </a:endParaRPr>
            </a:p>
          </p:txBody>
        </p:sp>
        <p:sp>
          <p:nvSpPr>
            <p:cNvPr id="501" name="Google Shape;501;p4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502" name="Google Shape;502;p45"/>
          <p:cNvSpPr txBox="1">
            <a:spLocks noGrp="1"/>
          </p:cNvSpPr>
          <p:nvPr>
            <p:ph type="subTitle" idx="4"/>
          </p:nvPr>
        </p:nvSpPr>
        <p:spPr>
          <a:xfrm>
            <a:off x="-32192" y="49302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03" name="Google Shape;503;p45"/>
          <p:cNvSpPr txBox="1">
            <a:spLocks noGrp="1"/>
          </p:cNvSpPr>
          <p:nvPr>
            <p:ph type="subTitle" idx="5"/>
          </p:nvPr>
        </p:nvSpPr>
        <p:spPr>
          <a:xfrm>
            <a:off x="-32192" y="65064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04" name="Google Shape;504;p45"/>
          <p:cNvSpPr txBox="1">
            <a:spLocks noGrp="1"/>
          </p:cNvSpPr>
          <p:nvPr>
            <p:ph type="subTitle" idx="6"/>
          </p:nvPr>
        </p:nvSpPr>
        <p:spPr>
          <a:xfrm>
            <a:off x="-32392" y="80827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05" name="Google Shape;505;p45"/>
          <p:cNvSpPr txBox="1">
            <a:spLocks noGrp="1"/>
          </p:cNvSpPr>
          <p:nvPr>
            <p:ph type="subTitle" idx="7"/>
          </p:nvPr>
        </p:nvSpPr>
        <p:spPr>
          <a:xfrm>
            <a:off x="33258" y="9658900"/>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06" name="Google Shape;506;p45"/>
          <p:cNvSpPr txBox="1">
            <a:spLocks noGrp="1"/>
          </p:cNvSpPr>
          <p:nvPr>
            <p:ph type="subTitle" idx="8"/>
          </p:nvPr>
        </p:nvSpPr>
        <p:spPr>
          <a:xfrm>
            <a:off x="33258" y="11296333"/>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507"/>
        <p:cNvGrpSpPr/>
        <p:nvPr/>
      </p:nvGrpSpPr>
      <p:grpSpPr>
        <a:xfrm>
          <a:off x="0" y="0"/>
          <a:ext cx="0" cy="0"/>
          <a:chOff x="0" y="0"/>
          <a:chExt cx="0" cy="0"/>
        </a:xfrm>
      </p:grpSpPr>
      <p:sp>
        <p:nvSpPr>
          <p:cNvPr id="508" name="Google Shape;508;p46"/>
          <p:cNvSpPr/>
          <p:nvPr/>
        </p:nvSpPr>
        <p:spPr>
          <a:xfrm>
            <a:off x="3605861" y="33008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09" name="Google Shape;509;p4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10" name="Google Shape;510;p4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511" name="Google Shape;511;p4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12" name="Google Shape;512;p4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13" name="Google Shape;513;p4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14" name="Google Shape;514;p4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515" name="Google Shape;515;p46"/>
          <p:cNvGrpSpPr/>
          <p:nvPr/>
        </p:nvGrpSpPr>
        <p:grpSpPr>
          <a:xfrm>
            <a:off x="1218895" y="3300915"/>
            <a:ext cx="2071215" cy="1296816"/>
            <a:chOff x="457200" y="1466425"/>
            <a:chExt cx="776900" cy="486300"/>
          </a:xfrm>
        </p:grpSpPr>
        <p:sp>
          <p:nvSpPr>
            <p:cNvPr id="516" name="Google Shape;516;p46"/>
            <p:cNvSpPr/>
            <p:nvPr/>
          </p:nvSpPr>
          <p:spPr>
            <a:xfrm>
              <a:off x="457200" y="1466425"/>
              <a:ext cx="695400" cy="4863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a:ea typeface="Roboto"/>
                  <a:cs typeface="Roboto"/>
                  <a:sym typeface="Roboto"/>
                </a:rPr>
                <a:t>01</a:t>
              </a:r>
              <a:endParaRPr sz="8000">
                <a:solidFill>
                  <a:srgbClr val="FFFFFF"/>
                </a:solidFill>
                <a:latin typeface="Roboto"/>
                <a:ea typeface="Roboto"/>
                <a:cs typeface="Roboto"/>
                <a:sym typeface="Roboto"/>
              </a:endParaRPr>
            </a:p>
          </p:txBody>
        </p:sp>
        <p:sp>
          <p:nvSpPr>
            <p:cNvPr id="517" name="Google Shape;517;p46"/>
            <p:cNvSpPr/>
            <p:nvPr/>
          </p:nvSpPr>
          <p:spPr>
            <a:xfrm rot="5400000">
              <a:off x="973100" y="1624950"/>
              <a:ext cx="333375" cy="188625"/>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518" name="Google Shape;518;p46"/>
          <p:cNvSpPr txBox="1">
            <a:spLocks noGrp="1"/>
          </p:cNvSpPr>
          <p:nvPr>
            <p:ph type="subTitle" idx="3"/>
          </p:nvPr>
        </p:nvSpPr>
        <p:spPr>
          <a:xfrm>
            <a:off x="-32592" y="33990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19" name="Google Shape;519;p46"/>
          <p:cNvSpPr/>
          <p:nvPr/>
        </p:nvSpPr>
        <p:spPr>
          <a:xfrm>
            <a:off x="3605861" y="48770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520" name="Google Shape;520;p46"/>
          <p:cNvGrpSpPr/>
          <p:nvPr/>
        </p:nvGrpSpPr>
        <p:grpSpPr>
          <a:xfrm>
            <a:off x="1218895" y="4877115"/>
            <a:ext cx="2071215" cy="1296816"/>
            <a:chOff x="457200" y="1466425"/>
            <a:chExt cx="776900" cy="486300"/>
          </a:xfrm>
        </p:grpSpPr>
        <p:sp>
          <p:nvSpPr>
            <p:cNvPr id="521" name="Google Shape;521;p46"/>
            <p:cNvSpPr/>
            <p:nvPr/>
          </p:nvSpPr>
          <p:spPr>
            <a:xfrm>
              <a:off x="457200" y="1466425"/>
              <a:ext cx="695400" cy="486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a:ea typeface="Roboto"/>
                  <a:cs typeface="Roboto"/>
                  <a:sym typeface="Roboto"/>
                </a:rPr>
                <a:t>02</a:t>
              </a:r>
              <a:endParaRPr sz="8000">
                <a:solidFill>
                  <a:srgbClr val="FFFFFF"/>
                </a:solidFill>
                <a:latin typeface="Roboto"/>
                <a:ea typeface="Roboto"/>
                <a:cs typeface="Roboto"/>
                <a:sym typeface="Roboto"/>
              </a:endParaRPr>
            </a:p>
          </p:txBody>
        </p:sp>
        <p:sp>
          <p:nvSpPr>
            <p:cNvPr id="522" name="Google Shape;522;p46"/>
            <p:cNvSpPr/>
            <p:nvPr/>
          </p:nvSpPr>
          <p:spPr>
            <a:xfrm rot="5400000">
              <a:off x="973100" y="1624950"/>
              <a:ext cx="33337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523" name="Google Shape;523;p46"/>
          <p:cNvSpPr/>
          <p:nvPr/>
        </p:nvSpPr>
        <p:spPr>
          <a:xfrm>
            <a:off x="3605861" y="64532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524" name="Google Shape;524;p46"/>
          <p:cNvGrpSpPr/>
          <p:nvPr/>
        </p:nvGrpSpPr>
        <p:grpSpPr>
          <a:xfrm>
            <a:off x="1218895" y="6453315"/>
            <a:ext cx="2071215" cy="1296816"/>
            <a:chOff x="457200" y="1466425"/>
            <a:chExt cx="776900" cy="486300"/>
          </a:xfrm>
        </p:grpSpPr>
        <p:sp>
          <p:nvSpPr>
            <p:cNvPr id="525" name="Google Shape;525;p46"/>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a:ea typeface="Roboto"/>
                  <a:cs typeface="Roboto"/>
                  <a:sym typeface="Roboto"/>
                </a:rPr>
                <a:t>03</a:t>
              </a:r>
              <a:endParaRPr sz="8000">
                <a:solidFill>
                  <a:srgbClr val="FFFFFF"/>
                </a:solidFill>
                <a:latin typeface="Roboto"/>
                <a:ea typeface="Roboto"/>
                <a:cs typeface="Roboto"/>
                <a:sym typeface="Roboto"/>
              </a:endParaRPr>
            </a:p>
          </p:txBody>
        </p:sp>
        <p:sp>
          <p:nvSpPr>
            <p:cNvPr id="526" name="Google Shape;526;p46"/>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527" name="Google Shape;527;p46"/>
          <p:cNvSpPr/>
          <p:nvPr/>
        </p:nvSpPr>
        <p:spPr>
          <a:xfrm>
            <a:off x="3605861" y="80294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528" name="Google Shape;528;p46"/>
          <p:cNvGrpSpPr/>
          <p:nvPr/>
        </p:nvGrpSpPr>
        <p:grpSpPr>
          <a:xfrm>
            <a:off x="1218895" y="8029515"/>
            <a:ext cx="2071215" cy="1296816"/>
            <a:chOff x="457200" y="1466425"/>
            <a:chExt cx="776900" cy="486300"/>
          </a:xfrm>
        </p:grpSpPr>
        <p:sp>
          <p:nvSpPr>
            <p:cNvPr id="529" name="Google Shape;529;p46"/>
            <p:cNvSpPr/>
            <p:nvPr/>
          </p:nvSpPr>
          <p:spPr>
            <a:xfrm>
              <a:off x="457200" y="1466425"/>
              <a:ext cx="695400" cy="4863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a:ea typeface="Roboto"/>
                  <a:cs typeface="Roboto"/>
                  <a:sym typeface="Roboto"/>
                </a:rPr>
                <a:t>04</a:t>
              </a:r>
              <a:endParaRPr sz="8000">
                <a:solidFill>
                  <a:srgbClr val="FFFFFF"/>
                </a:solidFill>
                <a:latin typeface="Roboto"/>
                <a:ea typeface="Roboto"/>
                <a:cs typeface="Roboto"/>
                <a:sym typeface="Roboto"/>
              </a:endParaRPr>
            </a:p>
          </p:txBody>
        </p:sp>
        <p:sp>
          <p:nvSpPr>
            <p:cNvPr id="530" name="Google Shape;530;p46"/>
            <p:cNvSpPr/>
            <p:nvPr/>
          </p:nvSpPr>
          <p:spPr>
            <a:xfrm rot="5400000">
              <a:off x="973100" y="1624950"/>
              <a:ext cx="333375" cy="188625"/>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531" name="Google Shape;531;p46"/>
          <p:cNvSpPr/>
          <p:nvPr/>
        </p:nvSpPr>
        <p:spPr>
          <a:xfrm>
            <a:off x="3605861" y="9605700"/>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532" name="Google Shape;532;p46"/>
          <p:cNvGrpSpPr/>
          <p:nvPr/>
        </p:nvGrpSpPr>
        <p:grpSpPr>
          <a:xfrm>
            <a:off x="1218895" y="9605749"/>
            <a:ext cx="2071215" cy="1296816"/>
            <a:chOff x="457200" y="1466425"/>
            <a:chExt cx="776900" cy="486300"/>
          </a:xfrm>
        </p:grpSpPr>
        <p:sp>
          <p:nvSpPr>
            <p:cNvPr id="533" name="Google Shape;533;p46"/>
            <p:cNvSpPr/>
            <p:nvPr/>
          </p:nvSpPr>
          <p:spPr>
            <a:xfrm>
              <a:off x="457200" y="1466425"/>
              <a:ext cx="695400" cy="486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a:ea typeface="Roboto"/>
                  <a:cs typeface="Roboto"/>
                  <a:sym typeface="Roboto"/>
                </a:rPr>
                <a:t>05</a:t>
              </a:r>
              <a:endParaRPr sz="8000">
                <a:solidFill>
                  <a:srgbClr val="FFFFFF"/>
                </a:solidFill>
                <a:latin typeface="Roboto"/>
                <a:ea typeface="Roboto"/>
                <a:cs typeface="Roboto"/>
                <a:sym typeface="Roboto"/>
              </a:endParaRPr>
            </a:p>
          </p:txBody>
        </p:sp>
        <p:sp>
          <p:nvSpPr>
            <p:cNvPr id="534" name="Google Shape;534;p46"/>
            <p:cNvSpPr/>
            <p:nvPr/>
          </p:nvSpPr>
          <p:spPr>
            <a:xfrm rot="5400000">
              <a:off x="973100" y="1624950"/>
              <a:ext cx="33337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535" name="Google Shape;535;p46"/>
          <p:cNvSpPr/>
          <p:nvPr/>
        </p:nvSpPr>
        <p:spPr>
          <a:xfrm>
            <a:off x="3605861" y="11182033"/>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536" name="Google Shape;536;p46"/>
          <p:cNvGrpSpPr/>
          <p:nvPr/>
        </p:nvGrpSpPr>
        <p:grpSpPr>
          <a:xfrm>
            <a:off x="1218895" y="11182082"/>
            <a:ext cx="2071215" cy="1296816"/>
            <a:chOff x="457200" y="1466425"/>
            <a:chExt cx="776900" cy="486300"/>
          </a:xfrm>
        </p:grpSpPr>
        <p:sp>
          <p:nvSpPr>
            <p:cNvPr id="537" name="Google Shape;537;p46"/>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a:ea typeface="Roboto"/>
                  <a:cs typeface="Roboto"/>
                  <a:sym typeface="Roboto"/>
                </a:rPr>
                <a:t>06</a:t>
              </a:r>
              <a:endParaRPr sz="8000">
                <a:solidFill>
                  <a:srgbClr val="FFFFFF"/>
                </a:solidFill>
                <a:latin typeface="Roboto"/>
                <a:ea typeface="Roboto"/>
                <a:cs typeface="Roboto"/>
                <a:sym typeface="Roboto"/>
              </a:endParaRPr>
            </a:p>
          </p:txBody>
        </p:sp>
        <p:sp>
          <p:nvSpPr>
            <p:cNvPr id="538" name="Google Shape;538;p46"/>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539" name="Google Shape;539;p46"/>
          <p:cNvSpPr txBox="1">
            <a:spLocks noGrp="1"/>
          </p:cNvSpPr>
          <p:nvPr>
            <p:ph type="subTitle" idx="4"/>
          </p:nvPr>
        </p:nvSpPr>
        <p:spPr>
          <a:xfrm>
            <a:off x="-32791" y="49568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40" name="Google Shape;540;p46"/>
          <p:cNvSpPr txBox="1">
            <a:spLocks noGrp="1"/>
          </p:cNvSpPr>
          <p:nvPr>
            <p:ph type="subTitle" idx="5"/>
          </p:nvPr>
        </p:nvSpPr>
        <p:spPr>
          <a:xfrm>
            <a:off x="32658" y="6506467"/>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41" name="Google Shape;541;p46"/>
          <p:cNvSpPr txBox="1">
            <a:spLocks noGrp="1"/>
          </p:cNvSpPr>
          <p:nvPr>
            <p:ph type="subTitle" idx="6"/>
          </p:nvPr>
        </p:nvSpPr>
        <p:spPr>
          <a:xfrm>
            <a:off x="-32392" y="80827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42" name="Google Shape;542;p46"/>
          <p:cNvSpPr txBox="1">
            <a:spLocks noGrp="1"/>
          </p:cNvSpPr>
          <p:nvPr>
            <p:ph type="subTitle" idx="7"/>
          </p:nvPr>
        </p:nvSpPr>
        <p:spPr>
          <a:xfrm>
            <a:off x="-32325" y="96589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43" name="Google Shape;543;p46"/>
          <p:cNvSpPr txBox="1">
            <a:spLocks noGrp="1"/>
          </p:cNvSpPr>
          <p:nvPr>
            <p:ph type="subTitle" idx="8"/>
          </p:nvPr>
        </p:nvSpPr>
        <p:spPr>
          <a:xfrm>
            <a:off x="-32392" y="112963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544"/>
        <p:cNvGrpSpPr/>
        <p:nvPr/>
      </p:nvGrpSpPr>
      <p:grpSpPr>
        <a:xfrm>
          <a:off x="0" y="0"/>
          <a:ext cx="0" cy="0"/>
          <a:chOff x="0" y="0"/>
          <a:chExt cx="0" cy="0"/>
        </a:xfrm>
      </p:grpSpPr>
      <p:sp>
        <p:nvSpPr>
          <p:cNvPr id="545" name="Google Shape;545;p47"/>
          <p:cNvSpPr/>
          <p:nvPr/>
        </p:nvSpPr>
        <p:spPr>
          <a:xfrm>
            <a:off x="3344462" y="3097667"/>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46" name="Google Shape;546;p4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47" name="Google Shape;547;p4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548" name="Google Shape;548;p4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49" name="Google Shape;549;p4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50" name="Google Shape;550;p4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51" name="Google Shape;551;p4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552" name="Google Shape;552;p47"/>
          <p:cNvGrpSpPr/>
          <p:nvPr/>
        </p:nvGrpSpPr>
        <p:grpSpPr>
          <a:xfrm>
            <a:off x="1218958" y="3066140"/>
            <a:ext cx="1901385" cy="1190462"/>
            <a:chOff x="457200" y="1466425"/>
            <a:chExt cx="776900" cy="486300"/>
          </a:xfrm>
        </p:grpSpPr>
        <p:sp>
          <p:nvSpPr>
            <p:cNvPr id="553" name="Google Shape;553;p4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a:ea typeface="Roboto"/>
                  <a:cs typeface="Roboto"/>
                  <a:sym typeface="Roboto"/>
                </a:rPr>
                <a:t>01</a:t>
              </a:r>
              <a:endParaRPr sz="6900">
                <a:solidFill>
                  <a:srgbClr val="FFFFFF"/>
                </a:solidFill>
                <a:latin typeface="Roboto"/>
                <a:ea typeface="Roboto"/>
                <a:cs typeface="Roboto"/>
                <a:sym typeface="Roboto"/>
              </a:endParaRPr>
            </a:p>
          </p:txBody>
        </p:sp>
        <p:sp>
          <p:nvSpPr>
            <p:cNvPr id="554" name="Google Shape;554;p4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555" name="Google Shape;555;p47"/>
          <p:cNvSpPr txBox="1">
            <a:spLocks noGrp="1"/>
          </p:cNvSpPr>
          <p:nvPr>
            <p:ph type="subTitle" idx="3"/>
          </p:nvPr>
        </p:nvSpPr>
        <p:spPr>
          <a:xfrm>
            <a:off x="0" y="3134200"/>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56" name="Google Shape;556;p47"/>
          <p:cNvSpPr/>
          <p:nvPr/>
        </p:nvSpPr>
        <p:spPr>
          <a:xfrm>
            <a:off x="3344462" y="44913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557" name="Google Shape;557;p47"/>
          <p:cNvGrpSpPr/>
          <p:nvPr/>
        </p:nvGrpSpPr>
        <p:grpSpPr>
          <a:xfrm>
            <a:off x="1218958" y="4459807"/>
            <a:ext cx="1901385" cy="1190462"/>
            <a:chOff x="457200" y="1466425"/>
            <a:chExt cx="776900" cy="486300"/>
          </a:xfrm>
        </p:grpSpPr>
        <p:sp>
          <p:nvSpPr>
            <p:cNvPr id="558" name="Google Shape;558;p4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a:ea typeface="Roboto"/>
                  <a:cs typeface="Roboto"/>
                  <a:sym typeface="Roboto"/>
                </a:rPr>
                <a:t>02</a:t>
              </a:r>
              <a:endParaRPr sz="6900">
                <a:solidFill>
                  <a:srgbClr val="FFFFFF"/>
                </a:solidFill>
                <a:latin typeface="Roboto"/>
                <a:ea typeface="Roboto"/>
                <a:cs typeface="Roboto"/>
                <a:sym typeface="Roboto"/>
              </a:endParaRPr>
            </a:p>
          </p:txBody>
        </p:sp>
        <p:sp>
          <p:nvSpPr>
            <p:cNvPr id="559" name="Google Shape;559;p4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560" name="Google Shape;560;p47"/>
          <p:cNvSpPr txBox="1">
            <a:spLocks noGrp="1"/>
          </p:cNvSpPr>
          <p:nvPr>
            <p:ph type="subTitle" idx="4"/>
          </p:nvPr>
        </p:nvSpPr>
        <p:spPr>
          <a:xfrm>
            <a:off x="333" y="45278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61" name="Google Shape;561;p47"/>
          <p:cNvSpPr/>
          <p:nvPr/>
        </p:nvSpPr>
        <p:spPr>
          <a:xfrm>
            <a:off x="3344396" y="5886400"/>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562" name="Google Shape;562;p47"/>
          <p:cNvGrpSpPr/>
          <p:nvPr/>
        </p:nvGrpSpPr>
        <p:grpSpPr>
          <a:xfrm>
            <a:off x="1218892" y="5854874"/>
            <a:ext cx="1901385" cy="1190462"/>
            <a:chOff x="457200" y="1466425"/>
            <a:chExt cx="776900" cy="486300"/>
          </a:xfrm>
        </p:grpSpPr>
        <p:sp>
          <p:nvSpPr>
            <p:cNvPr id="563" name="Google Shape;563;p4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a:ea typeface="Roboto"/>
                  <a:cs typeface="Roboto"/>
                  <a:sym typeface="Roboto"/>
                </a:rPr>
                <a:t>03</a:t>
              </a:r>
              <a:endParaRPr sz="6900">
                <a:solidFill>
                  <a:srgbClr val="FFFFFF"/>
                </a:solidFill>
                <a:latin typeface="Roboto"/>
                <a:ea typeface="Roboto"/>
                <a:cs typeface="Roboto"/>
                <a:sym typeface="Roboto"/>
              </a:endParaRPr>
            </a:p>
          </p:txBody>
        </p:sp>
        <p:sp>
          <p:nvSpPr>
            <p:cNvPr id="564" name="Google Shape;564;p4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565" name="Google Shape;565;p47"/>
          <p:cNvSpPr txBox="1">
            <a:spLocks noGrp="1"/>
          </p:cNvSpPr>
          <p:nvPr>
            <p:ph type="subTitle" idx="5"/>
          </p:nvPr>
        </p:nvSpPr>
        <p:spPr>
          <a:xfrm>
            <a:off x="0" y="5922933"/>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66" name="Google Shape;566;p47"/>
          <p:cNvSpPr/>
          <p:nvPr/>
        </p:nvSpPr>
        <p:spPr>
          <a:xfrm>
            <a:off x="3344396" y="7280067"/>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567" name="Google Shape;567;p47"/>
          <p:cNvGrpSpPr/>
          <p:nvPr/>
        </p:nvGrpSpPr>
        <p:grpSpPr>
          <a:xfrm>
            <a:off x="1218892" y="7248540"/>
            <a:ext cx="1901385" cy="1190462"/>
            <a:chOff x="457200" y="1466425"/>
            <a:chExt cx="776900" cy="486300"/>
          </a:xfrm>
        </p:grpSpPr>
        <p:sp>
          <p:nvSpPr>
            <p:cNvPr id="568" name="Google Shape;568;p4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a:ea typeface="Roboto"/>
                  <a:cs typeface="Roboto"/>
                  <a:sym typeface="Roboto"/>
                </a:rPr>
                <a:t>04</a:t>
              </a:r>
              <a:endParaRPr sz="6900">
                <a:solidFill>
                  <a:srgbClr val="FFFFFF"/>
                </a:solidFill>
                <a:latin typeface="Roboto"/>
                <a:ea typeface="Roboto"/>
                <a:cs typeface="Roboto"/>
                <a:sym typeface="Roboto"/>
              </a:endParaRPr>
            </a:p>
          </p:txBody>
        </p:sp>
        <p:sp>
          <p:nvSpPr>
            <p:cNvPr id="569" name="Google Shape;569;p4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570" name="Google Shape;570;p47"/>
          <p:cNvSpPr txBox="1">
            <a:spLocks noGrp="1"/>
          </p:cNvSpPr>
          <p:nvPr>
            <p:ph type="subTitle" idx="6"/>
          </p:nvPr>
        </p:nvSpPr>
        <p:spPr>
          <a:xfrm>
            <a:off x="-333" y="7316600"/>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71" name="Google Shape;571;p47"/>
          <p:cNvSpPr/>
          <p:nvPr/>
        </p:nvSpPr>
        <p:spPr>
          <a:xfrm>
            <a:off x="3344462" y="86737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572" name="Google Shape;572;p47"/>
          <p:cNvGrpSpPr/>
          <p:nvPr/>
        </p:nvGrpSpPr>
        <p:grpSpPr>
          <a:xfrm>
            <a:off x="1218958" y="8642207"/>
            <a:ext cx="1901385" cy="1190462"/>
            <a:chOff x="457200" y="1466425"/>
            <a:chExt cx="776900" cy="486300"/>
          </a:xfrm>
        </p:grpSpPr>
        <p:sp>
          <p:nvSpPr>
            <p:cNvPr id="573" name="Google Shape;573;p4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a:ea typeface="Roboto"/>
                  <a:cs typeface="Roboto"/>
                  <a:sym typeface="Roboto"/>
                </a:rPr>
                <a:t>05</a:t>
              </a:r>
              <a:endParaRPr sz="6900">
                <a:solidFill>
                  <a:srgbClr val="FFFFFF"/>
                </a:solidFill>
                <a:latin typeface="Roboto"/>
                <a:ea typeface="Roboto"/>
                <a:cs typeface="Roboto"/>
                <a:sym typeface="Roboto"/>
              </a:endParaRPr>
            </a:p>
          </p:txBody>
        </p:sp>
        <p:sp>
          <p:nvSpPr>
            <p:cNvPr id="574" name="Google Shape;574;p4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575" name="Google Shape;575;p47"/>
          <p:cNvSpPr txBox="1">
            <a:spLocks noGrp="1"/>
          </p:cNvSpPr>
          <p:nvPr>
            <p:ph type="subTitle" idx="7"/>
          </p:nvPr>
        </p:nvSpPr>
        <p:spPr>
          <a:xfrm>
            <a:off x="67" y="87102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76" name="Google Shape;576;p47"/>
          <p:cNvSpPr/>
          <p:nvPr/>
        </p:nvSpPr>
        <p:spPr>
          <a:xfrm>
            <a:off x="3344462" y="10067400"/>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577" name="Google Shape;577;p47"/>
          <p:cNvGrpSpPr/>
          <p:nvPr/>
        </p:nvGrpSpPr>
        <p:grpSpPr>
          <a:xfrm>
            <a:off x="1218958" y="10035874"/>
            <a:ext cx="1901385" cy="1190462"/>
            <a:chOff x="457200" y="1466425"/>
            <a:chExt cx="776900" cy="486300"/>
          </a:xfrm>
        </p:grpSpPr>
        <p:sp>
          <p:nvSpPr>
            <p:cNvPr id="578" name="Google Shape;578;p4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a:ea typeface="Roboto"/>
                  <a:cs typeface="Roboto"/>
                  <a:sym typeface="Roboto"/>
                </a:rPr>
                <a:t>06</a:t>
              </a:r>
              <a:endParaRPr sz="6900">
                <a:solidFill>
                  <a:srgbClr val="FFFFFF"/>
                </a:solidFill>
                <a:latin typeface="Roboto"/>
                <a:ea typeface="Roboto"/>
                <a:cs typeface="Roboto"/>
                <a:sym typeface="Roboto"/>
              </a:endParaRPr>
            </a:p>
          </p:txBody>
        </p:sp>
        <p:sp>
          <p:nvSpPr>
            <p:cNvPr id="579" name="Google Shape;579;p4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580" name="Google Shape;580;p47"/>
          <p:cNvSpPr txBox="1">
            <a:spLocks noGrp="1"/>
          </p:cNvSpPr>
          <p:nvPr>
            <p:ph type="subTitle" idx="8"/>
          </p:nvPr>
        </p:nvSpPr>
        <p:spPr>
          <a:xfrm>
            <a:off x="-133" y="10103933"/>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81" name="Google Shape;581;p47"/>
          <p:cNvSpPr/>
          <p:nvPr/>
        </p:nvSpPr>
        <p:spPr>
          <a:xfrm>
            <a:off x="3344462" y="115291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582" name="Google Shape;582;p47"/>
          <p:cNvGrpSpPr/>
          <p:nvPr/>
        </p:nvGrpSpPr>
        <p:grpSpPr>
          <a:xfrm>
            <a:off x="1218958" y="11497607"/>
            <a:ext cx="1901385" cy="1190462"/>
            <a:chOff x="457200" y="1466425"/>
            <a:chExt cx="776900" cy="486300"/>
          </a:xfrm>
        </p:grpSpPr>
        <p:sp>
          <p:nvSpPr>
            <p:cNvPr id="583" name="Google Shape;583;p4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a:ea typeface="Roboto"/>
                  <a:cs typeface="Roboto"/>
                  <a:sym typeface="Roboto"/>
                </a:rPr>
                <a:t>07</a:t>
              </a:r>
              <a:endParaRPr sz="6900">
                <a:solidFill>
                  <a:srgbClr val="FFFFFF"/>
                </a:solidFill>
                <a:latin typeface="Roboto"/>
                <a:ea typeface="Roboto"/>
                <a:cs typeface="Roboto"/>
                <a:sym typeface="Roboto"/>
              </a:endParaRPr>
            </a:p>
          </p:txBody>
        </p:sp>
        <p:sp>
          <p:nvSpPr>
            <p:cNvPr id="584" name="Google Shape;584;p4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585" name="Google Shape;585;p47"/>
          <p:cNvSpPr txBox="1">
            <a:spLocks noGrp="1"/>
          </p:cNvSpPr>
          <p:nvPr>
            <p:ph type="subTitle" idx="9"/>
          </p:nvPr>
        </p:nvSpPr>
        <p:spPr>
          <a:xfrm>
            <a:off x="67" y="115656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586"/>
        <p:cNvGrpSpPr/>
        <p:nvPr/>
      </p:nvGrpSpPr>
      <p:grpSpPr>
        <a:xfrm>
          <a:off x="0" y="0"/>
          <a:ext cx="0" cy="0"/>
          <a:chOff x="0" y="0"/>
          <a:chExt cx="0" cy="0"/>
        </a:xfrm>
      </p:grpSpPr>
      <p:sp>
        <p:nvSpPr>
          <p:cNvPr id="587" name="Google Shape;587;p4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88" name="Google Shape;588;p4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589" name="Google Shape;589;p4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90" name="Google Shape;590;p4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91" name="Google Shape;591;p4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92" name="Google Shape;592;p4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93" name="Google Shape;593;p48"/>
          <p:cNvSpPr/>
          <p:nvPr/>
        </p:nvSpPr>
        <p:spPr>
          <a:xfrm>
            <a:off x="3143481" y="10328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594" name="Google Shape;594;p48"/>
          <p:cNvGrpSpPr/>
          <p:nvPr/>
        </p:nvGrpSpPr>
        <p:grpSpPr>
          <a:xfrm>
            <a:off x="1219475" y="10328151"/>
            <a:ext cx="1606396" cy="1005814"/>
            <a:chOff x="457200" y="1466425"/>
            <a:chExt cx="776900" cy="486300"/>
          </a:xfrm>
        </p:grpSpPr>
        <p:sp>
          <p:nvSpPr>
            <p:cNvPr id="595" name="Google Shape;595;p4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a:ea typeface="Roboto"/>
                  <a:cs typeface="Roboto"/>
                  <a:sym typeface="Roboto"/>
                </a:rPr>
                <a:t>07</a:t>
              </a:r>
              <a:endParaRPr sz="5300">
                <a:solidFill>
                  <a:srgbClr val="FFFFFF"/>
                </a:solidFill>
                <a:latin typeface="Roboto"/>
                <a:ea typeface="Roboto"/>
                <a:cs typeface="Roboto"/>
                <a:sym typeface="Roboto"/>
              </a:endParaRPr>
            </a:p>
          </p:txBody>
        </p:sp>
        <p:sp>
          <p:nvSpPr>
            <p:cNvPr id="596" name="Google Shape;596;p4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597" name="Google Shape;597;p48"/>
          <p:cNvSpPr txBox="1">
            <a:spLocks noGrp="1"/>
          </p:cNvSpPr>
          <p:nvPr>
            <p:ph type="subTitle" idx="3"/>
          </p:nvPr>
        </p:nvSpPr>
        <p:spPr>
          <a:xfrm>
            <a:off x="-32258" y="10328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98" name="Google Shape;598;p48"/>
          <p:cNvSpPr/>
          <p:nvPr/>
        </p:nvSpPr>
        <p:spPr>
          <a:xfrm>
            <a:off x="3143181" y="11496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599" name="Google Shape;599;p48"/>
          <p:cNvGrpSpPr/>
          <p:nvPr/>
        </p:nvGrpSpPr>
        <p:grpSpPr>
          <a:xfrm>
            <a:off x="1219175" y="11496427"/>
            <a:ext cx="1606396" cy="1005814"/>
            <a:chOff x="457200" y="1466425"/>
            <a:chExt cx="776900" cy="486300"/>
          </a:xfrm>
        </p:grpSpPr>
        <p:sp>
          <p:nvSpPr>
            <p:cNvPr id="600" name="Google Shape;600;p4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a:ea typeface="Roboto"/>
                  <a:cs typeface="Roboto"/>
                  <a:sym typeface="Roboto"/>
                </a:rPr>
                <a:t>08</a:t>
              </a:r>
              <a:endParaRPr sz="5300">
                <a:solidFill>
                  <a:srgbClr val="FFFFFF"/>
                </a:solidFill>
                <a:latin typeface="Roboto"/>
                <a:ea typeface="Roboto"/>
                <a:cs typeface="Roboto"/>
                <a:sym typeface="Roboto"/>
              </a:endParaRPr>
            </a:p>
          </p:txBody>
        </p:sp>
        <p:sp>
          <p:nvSpPr>
            <p:cNvPr id="601" name="Google Shape;601;p4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602" name="Google Shape;602;p48"/>
          <p:cNvSpPr txBox="1">
            <a:spLocks noGrp="1"/>
          </p:cNvSpPr>
          <p:nvPr>
            <p:ph type="subTitle" idx="4"/>
          </p:nvPr>
        </p:nvSpPr>
        <p:spPr>
          <a:xfrm>
            <a:off x="-32192" y="11496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03" name="Google Shape;603;p48"/>
          <p:cNvSpPr/>
          <p:nvPr/>
        </p:nvSpPr>
        <p:spPr>
          <a:xfrm>
            <a:off x="3143348" y="7991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604" name="Google Shape;604;p48"/>
          <p:cNvGrpSpPr/>
          <p:nvPr/>
        </p:nvGrpSpPr>
        <p:grpSpPr>
          <a:xfrm>
            <a:off x="1219342" y="7991151"/>
            <a:ext cx="1606396" cy="1005814"/>
            <a:chOff x="457200" y="1466425"/>
            <a:chExt cx="776900" cy="486300"/>
          </a:xfrm>
        </p:grpSpPr>
        <p:sp>
          <p:nvSpPr>
            <p:cNvPr id="605" name="Google Shape;605;p4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a:ea typeface="Roboto"/>
                  <a:cs typeface="Roboto"/>
                  <a:sym typeface="Roboto"/>
                </a:rPr>
                <a:t>05</a:t>
              </a:r>
              <a:endParaRPr sz="5300">
                <a:solidFill>
                  <a:srgbClr val="FFFFFF"/>
                </a:solidFill>
                <a:latin typeface="Roboto"/>
                <a:ea typeface="Roboto"/>
                <a:cs typeface="Roboto"/>
                <a:sym typeface="Roboto"/>
              </a:endParaRPr>
            </a:p>
          </p:txBody>
        </p:sp>
        <p:sp>
          <p:nvSpPr>
            <p:cNvPr id="606" name="Google Shape;606;p4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607" name="Google Shape;607;p48"/>
          <p:cNvSpPr txBox="1">
            <a:spLocks noGrp="1"/>
          </p:cNvSpPr>
          <p:nvPr>
            <p:ph type="subTitle" idx="5"/>
          </p:nvPr>
        </p:nvSpPr>
        <p:spPr>
          <a:xfrm>
            <a:off x="-32391" y="7991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08" name="Google Shape;608;p48"/>
          <p:cNvSpPr/>
          <p:nvPr/>
        </p:nvSpPr>
        <p:spPr>
          <a:xfrm>
            <a:off x="3143048" y="9159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609" name="Google Shape;609;p48"/>
          <p:cNvGrpSpPr/>
          <p:nvPr/>
        </p:nvGrpSpPr>
        <p:grpSpPr>
          <a:xfrm>
            <a:off x="1219042" y="9159427"/>
            <a:ext cx="1606396" cy="1005814"/>
            <a:chOff x="457200" y="1466425"/>
            <a:chExt cx="776900" cy="486300"/>
          </a:xfrm>
        </p:grpSpPr>
        <p:sp>
          <p:nvSpPr>
            <p:cNvPr id="610" name="Google Shape;610;p4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a:ea typeface="Roboto"/>
                  <a:cs typeface="Roboto"/>
                  <a:sym typeface="Roboto"/>
                </a:rPr>
                <a:t>06</a:t>
              </a:r>
              <a:endParaRPr sz="5300">
                <a:solidFill>
                  <a:srgbClr val="FFFFFF"/>
                </a:solidFill>
                <a:latin typeface="Roboto"/>
                <a:ea typeface="Roboto"/>
                <a:cs typeface="Roboto"/>
                <a:sym typeface="Roboto"/>
              </a:endParaRPr>
            </a:p>
          </p:txBody>
        </p:sp>
        <p:sp>
          <p:nvSpPr>
            <p:cNvPr id="611" name="Google Shape;611;p4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612" name="Google Shape;612;p48"/>
          <p:cNvSpPr txBox="1">
            <a:spLocks noGrp="1"/>
          </p:cNvSpPr>
          <p:nvPr>
            <p:ph type="subTitle" idx="6"/>
          </p:nvPr>
        </p:nvSpPr>
        <p:spPr>
          <a:xfrm>
            <a:off x="-32392" y="9159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13" name="Google Shape;613;p48"/>
          <p:cNvSpPr/>
          <p:nvPr/>
        </p:nvSpPr>
        <p:spPr>
          <a:xfrm>
            <a:off x="3143415" y="5694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614" name="Google Shape;614;p48"/>
          <p:cNvGrpSpPr/>
          <p:nvPr/>
        </p:nvGrpSpPr>
        <p:grpSpPr>
          <a:xfrm>
            <a:off x="1219408" y="5694151"/>
            <a:ext cx="1606396" cy="1005814"/>
            <a:chOff x="457200" y="1466425"/>
            <a:chExt cx="776900" cy="486300"/>
          </a:xfrm>
        </p:grpSpPr>
        <p:sp>
          <p:nvSpPr>
            <p:cNvPr id="615" name="Google Shape;615;p4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a:ea typeface="Roboto"/>
                  <a:cs typeface="Roboto"/>
                  <a:sym typeface="Roboto"/>
                </a:rPr>
                <a:t>03</a:t>
              </a:r>
              <a:endParaRPr sz="5300">
                <a:solidFill>
                  <a:srgbClr val="FFFFFF"/>
                </a:solidFill>
                <a:latin typeface="Roboto"/>
                <a:ea typeface="Roboto"/>
                <a:cs typeface="Roboto"/>
                <a:sym typeface="Roboto"/>
              </a:endParaRPr>
            </a:p>
          </p:txBody>
        </p:sp>
        <p:sp>
          <p:nvSpPr>
            <p:cNvPr id="616" name="Google Shape;616;p4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617" name="Google Shape;617;p48"/>
          <p:cNvSpPr txBox="1">
            <a:spLocks noGrp="1"/>
          </p:cNvSpPr>
          <p:nvPr>
            <p:ph type="subTitle" idx="7"/>
          </p:nvPr>
        </p:nvSpPr>
        <p:spPr>
          <a:xfrm>
            <a:off x="-32324" y="5694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18" name="Google Shape;618;p48"/>
          <p:cNvSpPr/>
          <p:nvPr/>
        </p:nvSpPr>
        <p:spPr>
          <a:xfrm>
            <a:off x="3143115" y="6862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619" name="Google Shape;619;p48"/>
          <p:cNvGrpSpPr/>
          <p:nvPr/>
        </p:nvGrpSpPr>
        <p:grpSpPr>
          <a:xfrm>
            <a:off x="1219108" y="6862427"/>
            <a:ext cx="1606396" cy="1005814"/>
            <a:chOff x="457200" y="1466425"/>
            <a:chExt cx="776900" cy="486300"/>
          </a:xfrm>
        </p:grpSpPr>
        <p:sp>
          <p:nvSpPr>
            <p:cNvPr id="620" name="Google Shape;620;p4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a:ea typeface="Roboto"/>
                  <a:cs typeface="Roboto"/>
                  <a:sym typeface="Roboto"/>
                </a:rPr>
                <a:t>04</a:t>
              </a:r>
              <a:endParaRPr sz="5300">
                <a:solidFill>
                  <a:srgbClr val="FFFFFF"/>
                </a:solidFill>
                <a:latin typeface="Roboto"/>
                <a:ea typeface="Roboto"/>
                <a:cs typeface="Roboto"/>
                <a:sym typeface="Roboto"/>
              </a:endParaRPr>
            </a:p>
          </p:txBody>
        </p:sp>
        <p:sp>
          <p:nvSpPr>
            <p:cNvPr id="621" name="Google Shape;621;p4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622" name="Google Shape;622;p48"/>
          <p:cNvSpPr txBox="1">
            <a:spLocks noGrp="1"/>
          </p:cNvSpPr>
          <p:nvPr>
            <p:ph type="subTitle" idx="8"/>
          </p:nvPr>
        </p:nvSpPr>
        <p:spPr>
          <a:xfrm>
            <a:off x="-32658" y="6862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23" name="Google Shape;623;p48"/>
          <p:cNvSpPr/>
          <p:nvPr/>
        </p:nvSpPr>
        <p:spPr>
          <a:xfrm>
            <a:off x="3143281" y="3357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624" name="Google Shape;624;p48"/>
          <p:cNvGrpSpPr/>
          <p:nvPr/>
        </p:nvGrpSpPr>
        <p:grpSpPr>
          <a:xfrm>
            <a:off x="1219275" y="3357151"/>
            <a:ext cx="1606396" cy="1005814"/>
            <a:chOff x="457200" y="1466425"/>
            <a:chExt cx="776900" cy="486300"/>
          </a:xfrm>
        </p:grpSpPr>
        <p:sp>
          <p:nvSpPr>
            <p:cNvPr id="625" name="Google Shape;625;p4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a:ea typeface="Roboto"/>
                  <a:cs typeface="Roboto"/>
                  <a:sym typeface="Roboto"/>
                </a:rPr>
                <a:t>01</a:t>
              </a:r>
              <a:endParaRPr sz="5300">
                <a:solidFill>
                  <a:srgbClr val="FFFFFF"/>
                </a:solidFill>
                <a:latin typeface="Roboto"/>
                <a:ea typeface="Roboto"/>
                <a:cs typeface="Roboto"/>
                <a:sym typeface="Roboto"/>
              </a:endParaRPr>
            </a:p>
          </p:txBody>
        </p:sp>
        <p:sp>
          <p:nvSpPr>
            <p:cNvPr id="626" name="Google Shape;626;p4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627" name="Google Shape;627;p48"/>
          <p:cNvSpPr txBox="1">
            <a:spLocks noGrp="1"/>
          </p:cNvSpPr>
          <p:nvPr>
            <p:ph type="subTitle" idx="9"/>
          </p:nvPr>
        </p:nvSpPr>
        <p:spPr>
          <a:xfrm>
            <a:off x="-32791" y="3357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28" name="Google Shape;628;p48"/>
          <p:cNvSpPr/>
          <p:nvPr/>
        </p:nvSpPr>
        <p:spPr>
          <a:xfrm>
            <a:off x="3142981" y="4525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629" name="Google Shape;629;p48"/>
          <p:cNvGrpSpPr/>
          <p:nvPr/>
        </p:nvGrpSpPr>
        <p:grpSpPr>
          <a:xfrm>
            <a:off x="1218975" y="4525427"/>
            <a:ext cx="1606396" cy="1005814"/>
            <a:chOff x="457200" y="1466425"/>
            <a:chExt cx="776900" cy="486300"/>
          </a:xfrm>
        </p:grpSpPr>
        <p:sp>
          <p:nvSpPr>
            <p:cNvPr id="630" name="Google Shape;630;p4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a:ea typeface="Roboto"/>
                  <a:cs typeface="Roboto"/>
                  <a:sym typeface="Roboto"/>
                </a:rPr>
                <a:t>02</a:t>
              </a:r>
              <a:endParaRPr sz="5300">
                <a:solidFill>
                  <a:srgbClr val="FFFFFF"/>
                </a:solidFill>
                <a:latin typeface="Roboto"/>
                <a:ea typeface="Roboto"/>
                <a:cs typeface="Roboto"/>
                <a:sym typeface="Roboto"/>
              </a:endParaRPr>
            </a:p>
          </p:txBody>
        </p:sp>
        <p:sp>
          <p:nvSpPr>
            <p:cNvPr id="631" name="Google Shape;631;p4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632" name="Google Shape;632;p48"/>
          <p:cNvSpPr txBox="1">
            <a:spLocks noGrp="1"/>
          </p:cNvSpPr>
          <p:nvPr>
            <p:ph type="subTitle" idx="13"/>
          </p:nvPr>
        </p:nvSpPr>
        <p:spPr>
          <a:xfrm>
            <a:off x="-32791" y="4525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633"/>
        <p:cNvGrpSpPr/>
        <p:nvPr/>
      </p:nvGrpSpPr>
      <p:grpSpPr>
        <a:xfrm>
          <a:off x="0" y="0"/>
          <a:ext cx="0" cy="0"/>
          <a:chOff x="0" y="0"/>
          <a:chExt cx="0" cy="0"/>
        </a:xfrm>
      </p:grpSpPr>
      <p:sp>
        <p:nvSpPr>
          <p:cNvPr id="634" name="Google Shape;634;p4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35" name="Google Shape;635;p4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636" name="Google Shape;636;p4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37" name="Google Shape;637;p4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38" name="Google Shape;638;p4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39" name="Google Shape;639;p4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40" name="Google Shape;640;p49"/>
          <p:cNvSpPr/>
          <p:nvPr/>
        </p:nvSpPr>
        <p:spPr>
          <a:xfrm>
            <a:off x="3143481" y="10328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641" name="Google Shape;641;p49"/>
          <p:cNvGrpSpPr/>
          <p:nvPr/>
        </p:nvGrpSpPr>
        <p:grpSpPr>
          <a:xfrm>
            <a:off x="1219475" y="10328151"/>
            <a:ext cx="1606396" cy="1005814"/>
            <a:chOff x="457200" y="1466425"/>
            <a:chExt cx="776900" cy="486300"/>
          </a:xfrm>
        </p:grpSpPr>
        <p:sp>
          <p:nvSpPr>
            <p:cNvPr id="642" name="Google Shape;642;p49"/>
            <p:cNvSpPr/>
            <p:nvPr/>
          </p:nvSpPr>
          <p:spPr>
            <a:xfrm>
              <a:off x="457200" y="1466425"/>
              <a:ext cx="695400" cy="486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a:ea typeface="Roboto"/>
                  <a:cs typeface="Roboto"/>
                  <a:sym typeface="Roboto"/>
                </a:rPr>
                <a:t>07</a:t>
              </a:r>
              <a:endParaRPr sz="5300">
                <a:solidFill>
                  <a:srgbClr val="FFFFFF"/>
                </a:solidFill>
                <a:latin typeface="Roboto"/>
                <a:ea typeface="Roboto"/>
                <a:cs typeface="Roboto"/>
                <a:sym typeface="Roboto"/>
              </a:endParaRPr>
            </a:p>
          </p:txBody>
        </p:sp>
        <p:sp>
          <p:nvSpPr>
            <p:cNvPr id="643" name="Google Shape;643;p49"/>
            <p:cNvSpPr/>
            <p:nvPr/>
          </p:nvSpPr>
          <p:spPr>
            <a:xfrm rot="5400000">
              <a:off x="973100" y="1624950"/>
              <a:ext cx="33337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644" name="Google Shape;644;p49"/>
          <p:cNvSpPr txBox="1">
            <a:spLocks noGrp="1"/>
          </p:cNvSpPr>
          <p:nvPr>
            <p:ph type="subTitle" idx="3"/>
          </p:nvPr>
        </p:nvSpPr>
        <p:spPr>
          <a:xfrm>
            <a:off x="-32257" y="10328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45" name="Google Shape;645;p49"/>
          <p:cNvSpPr/>
          <p:nvPr/>
        </p:nvSpPr>
        <p:spPr>
          <a:xfrm>
            <a:off x="3143181" y="11496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646" name="Google Shape;646;p49"/>
          <p:cNvGrpSpPr/>
          <p:nvPr/>
        </p:nvGrpSpPr>
        <p:grpSpPr>
          <a:xfrm>
            <a:off x="1219175" y="11496427"/>
            <a:ext cx="1606396" cy="1005814"/>
            <a:chOff x="457200" y="1466425"/>
            <a:chExt cx="776900" cy="486300"/>
          </a:xfrm>
        </p:grpSpPr>
        <p:sp>
          <p:nvSpPr>
            <p:cNvPr id="647" name="Google Shape;647;p49"/>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a:ea typeface="Roboto"/>
                  <a:cs typeface="Roboto"/>
                  <a:sym typeface="Roboto"/>
                </a:rPr>
                <a:t>08</a:t>
              </a:r>
              <a:endParaRPr sz="5300">
                <a:solidFill>
                  <a:srgbClr val="FFFFFF"/>
                </a:solidFill>
                <a:latin typeface="Roboto"/>
                <a:ea typeface="Roboto"/>
                <a:cs typeface="Roboto"/>
                <a:sym typeface="Roboto"/>
              </a:endParaRPr>
            </a:p>
          </p:txBody>
        </p:sp>
        <p:sp>
          <p:nvSpPr>
            <p:cNvPr id="648" name="Google Shape;648;p49"/>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649" name="Google Shape;649;p49"/>
          <p:cNvSpPr txBox="1">
            <a:spLocks noGrp="1"/>
          </p:cNvSpPr>
          <p:nvPr>
            <p:ph type="subTitle" idx="4"/>
          </p:nvPr>
        </p:nvSpPr>
        <p:spPr>
          <a:xfrm>
            <a:off x="-32192" y="11496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0" name="Google Shape;650;p49"/>
          <p:cNvSpPr/>
          <p:nvPr/>
        </p:nvSpPr>
        <p:spPr>
          <a:xfrm>
            <a:off x="3143348" y="7991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651" name="Google Shape;651;p49"/>
          <p:cNvGrpSpPr/>
          <p:nvPr/>
        </p:nvGrpSpPr>
        <p:grpSpPr>
          <a:xfrm>
            <a:off x="1219342" y="7991151"/>
            <a:ext cx="1606396" cy="1005814"/>
            <a:chOff x="457200" y="1466425"/>
            <a:chExt cx="776900" cy="486300"/>
          </a:xfrm>
        </p:grpSpPr>
        <p:sp>
          <p:nvSpPr>
            <p:cNvPr id="652" name="Google Shape;652;p49"/>
            <p:cNvSpPr/>
            <p:nvPr/>
          </p:nvSpPr>
          <p:spPr>
            <a:xfrm>
              <a:off x="457200" y="1466425"/>
              <a:ext cx="695400" cy="486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a:ea typeface="Roboto"/>
                  <a:cs typeface="Roboto"/>
                  <a:sym typeface="Roboto"/>
                </a:rPr>
                <a:t>05</a:t>
              </a:r>
              <a:endParaRPr sz="5300">
                <a:solidFill>
                  <a:srgbClr val="FFFFFF"/>
                </a:solidFill>
                <a:latin typeface="Roboto"/>
                <a:ea typeface="Roboto"/>
                <a:cs typeface="Roboto"/>
                <a:sym typeface="Roboto"/>
              </a:endParaRPr>
            </a:p>
          </p:txBody>
        </p:sp>
        <p:sp>
          <p:nvSpPr>
            <p:cNvPr id="653" name="Google Shape;653;p49"/>
            <p:cNvSpPr/>
            <p:nvPr/>
          </p:nvSpPr>
          <p:spPr>
            <a:xfrm rot="5400000">
              <a:off x="973100" y="1624950"/>
              <a:ext cx="33337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654" name="Google Shape;654;p49"/>
          <p:cNvSpPr txBox="1">
            <a:spLocks noGrp="1"/>
          </p:cNvSpPr>
          <p:nvPr>
            <p:ph type="subTitle" idx="5"/>
          </p:nvPr>
        </p:nvSpPr>
        <p:spPr>
          <a:xfrm>
            <a:off x="-32391" y="7991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5" name="Google Shape;655;p49"/>
          <p:cNvSpPr/>
          <p:nvPr/>
        </p:nvSpPr>
        <p:spPr>
          <a:xfrm>
            <a:off x="3143048" y="9159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656" name="Google Shape;656;p49"/>
          <p:cNvGrpSpPr/>
          <p:nvPr/>
        </p:nvGrpSpPr>
        <p:grpSpPr>
          <a:xfrm>
            <a:off x="1219042" y="9159427"/>
            <a:ext cx="1606396" cy="1005814"/>
            <a:chOff x="457200" y="1466425"/>
            <a:chExt cx="776900" cy="486300"/>
          </a:xfrm>
        </p:grpSpPr>
        <p:sp>
          <p:nvSpPr>
            <p:cNvPr id="657" name="Google Shape;657;p49"/>
            <p:cNvSpPr/>
            <p:nvPr/>
          </p:nvSpPr>
          <p:spPr>
            <a:xfrm>
              <a:off x="457200" y="1466425"/>
              <a:ext cx="695400" cy="486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a:ea typeface="Roboto"/>
                  <a:cs typeface="Roboto"/>
                  <a:sym typeface="Roboto"/>
                </a:rPr>
                <a:t>06</a:t>
              </a:r>
              <a:endParaRPr sz="5300">
                <a:solidFill>
                  <a:srgbClr val="FFFFFF"/>
                </a:solidFill>
                <a:latin typeface="Roboto"/>
                <a:ea typeface="Roboto"/>
                <a:cs typeface="Roboto"/>
                <a:sym typeface="Roboto"/>
              </a:endParaRPr>
            </a:p>
          </p:txBody>
        </p:sp>
        <p:sp>
          <p:nvSpPr>
            <p:cNvPr id="658" name="Google Shape;658;p49"/>
            <p:cNvSpPr/>
            <p:nvPr/>
          </p:nvSpPr>
          <p:spPr>
            <a:xfrm rot="5400000">
              <a:off x="973100" y="1624950"/>
              <a:ext cx="33337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659" name="Google Shape;659;p49"/>
          <p:cNvSpPr txBox="1">
            <a:spLocks noGrp="1"/>
          </p:cNvSpPr>
          <p:nvPr>
            <p:ph type="subTitle" idx="6"/>
          </p:nvPr>
        </p:nvSpPr>
        <p:spPr>
          <a:xfrm>
            <a:off x="-32392" y="9159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60" name="Google Shape;660;p49"/>
          <p:cNvSpPr/>
          <p:nvPr/>
        </p:nvSpPr>
        <p:spPr>
          <a:xfrm>
            <a:off x="3143415" y="5694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661" name="Google Shape;661;p49"/>
          <p:cNvGrpSpPr/>
          <p:nvPr/>
        </p:nvGrpSpPr>
        <p:grpSpPr>
          <a:xfrm>
            <a:off x="1219408" y="5694151"/>
            <a:ext cx="1606396" cy="1005814"/>
            <a:chOff x="457200" y="1466425"/>
            <a:chExt cx="776900" cy="486300"/>
          </a:xfrm>
        </p:grpSpPr>
        <p:sp>
          <p:nvSpPr>
            <p:cNvPr id="662" name="Google Shape;662;p49"/>
            <p:cNvSpPr/>
            <p:nvPr/>
          </p:nvSpPr>
          <p:spPr>
            <a:xfrm>
              <a:off x="457200" y="1466425"/>
              <a:ext cx="695400" cy="486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a:ea typeface="Roboto"/>
                  <a:cs typeface="Roboto"/>
                  <a:sym typeface="Roboto"/>
                </a:rPr>
                <a:t>03</a:t>
              </a:r>
              <a:endParaRPr sz="5300">
                <a:solidFill>
                  <a:srgbClr val="FFFFFF"/>
                </a:solidFill>
                <a:latin typeface="Roboto"/>
                <a:ea typeface="Roboto"/>
                <a:cs typeface="Roboto"/>
                <a:sym typeface="Roboto"/>
              </a:endParaRPr>
            </a:p>
          </p:txBody>
        </p:sp>
        <p:sp>
          <p:nvSpPr>
            <p:cNvPr id="663" name="Google Shape;663;p49"/>
            <p:cNvSpPr/>
            <p:nvPr/>
          </p:nvSpPr>
          <p:spPr>
            <a:xfrm rot="5400000">
              <a:off x="973100" y="1624950"/>
              <a:ext cx="33337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664" name="Google Shape;664;p49"/>
          <p:cNvSpPr txBox="1">
            <a:spLocks noGrp="1"/>
          </p:cNvSpPr>
          <p:nvPr>
            <p:ph type="subTitle" idx="7"/>
          </p:nvPr>
        </p:nvSpPr>
        <p:spPr>
          <a:xfrm>
            <a:off x="467" y="5694333"/>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65" name="Google Shape;665;p49"/>
          <p:cNvSpPr/>
          <p:nvPr/>
        </p:nvSpPr>
        <p:spPr>
          <a:xfrm>
            <a:off x="3143115" y="6862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666" name="Google Shape;666;p49"/>
          <p:cNvGrpSpPr/>
          <p:nvPr/>
        </p:nvGrpSpPr>
        <p:grpSpPr>
          <a:xfrm>
            <a:off x="1219108" y="6862427"/>
            <a:ext cx="1606396" cy="1005814"/>
            <a:chOff x="457200" y="1466425"/>
            <a:chExt cx="776900" cy="486300"/>
          </a:xfrm>
        </p:grpSpPr>
        <p:sp>
          <p:nvSpPr>
            <p:cNvPr id="667" name="Google Shape;667;p49"/>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a:ea typeface="Roboto"/>
                  <a:cs typeface="Roboto"/>
                  <a:sym typeface="Roboto"/>
                </a:rPr>
                <a:t>04</a:t>
              </a:r>
              <a:endParaRPr sz="5300">
                <a:solidFill>
                  <a:srgbClr val="FFFFFF"/>
                </a:solidFill>
                <a:latin typeface="Roboto"/>
                <a:ea typeface="Roboto"/>
                <a:cs typeface="Roboto"/>
                <a:sym typeface="Roboto"/>
              </a:endParaRPr>
            </a:p>
          </p:txBody>
        </p:sp>
        <p:sp>
          <p:nvSpPr>
            <p:cNvPr id="668" name="Google Shape;668;p49"/>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669" name="Google Shape;669;p49"/>
          <p:cNvSpPr txBox="1">
            <a:spLocks noGrp="1"/>
          </p:cNvSpPr>
          <p:nvPr>
            <p:ph type="subTitle" idx="8"/>
          </p:nvPr>
        </p:nvSpPr>
        <p:spPr>
          <a:xfrm>
            <a:off x="-32791" y="6862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70" name="Google Shape;670;p49"/>
          <p:cNvSpPr/>
          <p:nvPr/>
        </p:nvSpPr>
        <p:spPr>
          <a:xfrm>
            <a:off x="3143281" y="3357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671" name="Google Shape;671;p49"/>
          <p:cNvGrpSpPr/>
          <p:nvPr/>
        </p:nvGrpSpPr>
        <p:grpSpPr>
          <a:xfrm>
            <a:off x="1219275" y="3357151"/>
            <a:ext cx="1606396" cy="1005814"/>
            <a:chOff x="457200" y="1466425"/>
            <a:chExt cx="776900" cy="486300"/>
          </a:xfrm>
        </p:grpSpPr>
        <p:sp>
          <p:nvSpPr>
            <p:cNvPr id="672" name="Google Shape;672;p49"/>
            <p:cNvSpPr/>
            <p:nvPr/>
          </p:nvSpPr>
          <p:spPr>
            <a:xfrm>
              <a:off x="457200" y="1466425"/>
              <a:ext cx="695400" cy="486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a:ea typeface="Roboto"/>
                  <a:cs typeface="Roboto"/>
                  <a:sym typeface="Roboto"/>
                </a:rPr>
                <a:t>01</a:t>
              </a:r>
              <a:endParaRPr sz="5300">
                <a:solidFill>
                  <a:srgbClr val="FFFFFF"/>
                </a:solidFill>
                <a:latin typeface="Roboto"/>
                <a:ea typeface="Roboto"/>
                <a:cs typeface="Roboto"/>
                <a:sym typeface="Roboto"/>
              </a:endParaRPr>
            </a:p>
          </p:txBody>
        </p:sp>
        <p:sp>
          <p:nvSpPr>
            <p:cNvPr id="673" name="Google Shape;673;p49"/>
            <p:cNvSpPr/>
            <p:nvPr/>
          </p:nvSpPr>
          <p:spPr>
            <a:xfrm rot="5400000">
              <a:off x="973100" y="1624950"/>
              <a:ext cx="33337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674" name="Google Shape;674;p49"/>
          <p:cNvSpPr txBox="1">
            <a:spLocks noGrp="1"/>
          </p:cNvSpPr>
          <p:nvPr>
            <p:ph type="subTitle" idx="9"/>
          </p:nvPr>
        </p:nvSpPr>
        <p:spPr>
          <a:xfrm>
            <a:off x="1" y="3357333"/>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75" name="Google Shape;675;p49"/>
          <p:cNvSpPr/>
          <p:nvPr/>
        </p:nvSpPr>
        <p:spPr>
          <a:xfrm>
            <a:off x="3142981" y="4525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676" name="Google Shape;676;p49"/>
          <p:cNvGrpSpPr/>
          <p:nvPr/>
        </p:nvGrpSpPr>
        <p:grpSpPr>
          <a:xfrm>
            <a:off x="1218975" y="4525427"/>
            <a:ext cx="1606396" cy="1005814"/>
            <a:chOff x="457200" y="1466425"/>
            <a:chExt cx="776900" cy="486300"/>
          </a:xfrm>
        </p:grpSpPr>
        <p:sp>
          <p:nvSpPr>
            <p:cNvPr id="677" name="Google Shape;677;p49"/>
            <p:cNvSpPr/>
            <p:nvPr/>
          </p:nvSpPr>
          <p:spPr>
            <a:xfrm>
              <a:off x="457200" y="1466425"/>
              <a:ext cx="695400" cy="486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a:ea typeface="Roboto"/>
                  <a:cs typeface="Roboto"/>
                  <a:sym typeface="Roboto"/>
                </a:rPr>
                <a:t>02</a:t>
              </a:r>
              <a:endParaRPr sz="5300">
                <a:solidFill>
                  <a:srgbClr val="FFFFFF"/>
                </a:solidFill>
                <a:latin typeface="Roboto"/>
                <a:ea typeface="Roboto"/>
                <a:cs typeface="Roboto"/>
                <a:sym typeface="Roboto"/>
              </a:endParaRPr>
            </a:p>
          </p:txBody>
        </p:sp>
        <p:sp>
          <p:nvSpPr>
            <p:cNvPr id="678" name="Google Shape;678;p49"/>
            <p:cNvSpPr/>
            <p:nvPr/>
          </p:nvSpPr>
          <p:spPr>
            <a:xfrm rot="5400000">
              <a:off x="973100" y="1624950"/>
              <a:ext cx="33337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679" name="Google Shape;679;p49"/>
          <p:cNvSpPr txBox="1">
            <a:spLocks noGrp="1"/>
          </p:cNvSpPr>
          <p:nvPr>
            <p:ph type="subTitle" idx="13"/>
          </p:nvPr>
        </p:nvSpPr>
        <p:spPr>
          <a:xfrm>
            <a:off x="0" y="4525667"/>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680"/>
        <p:cNvGrpSpPr/>
        <p:nvPr/>
      </p:nvGrpSpPr>
      <p:grpSpPr>
        <a:xfrm>
          <a:off x="0" y="0"/>
          <a:ext cx="0" cy="0"/>
          <a:chOff x="0" y="0"/>
          <a:chExt cx="0" cy="0"/>
        </a:xfrm>
      </p:grpSpPr>
      <p:sp>
        <p:nvSpPr>
          <p:cNvPr id="681" name="Google Shape;681;p5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82" name="Google Shape;682;p5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683" name="Google Shape;683;p5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84" name="Google Shape;684;p5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85" name="Google Shape;685;p5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86" name="Google Shape;686;p5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687" name="Google Shape;687;p50"/>
          <p:cNvGrpSpPr/>
          <p:nvPr/>
        </p:nvGrpSpPr>
        <p:grpSpPr>
          <a:xfrm>
            <a:off x="1218833" y="3586941"/>
            <a:ext cx="1421954" cy="1422613"/>
            <a:chOff x="457200" y="1378813"/>
            <a:chExt cx="695400" cy="695450"/>
          </a:xfrm>
        </p:grpSpPr>
        <p:sp>
          <p:nvSpPr>
            <p:cNvPr id="688" name="Google Shape;688;p50"/>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a:ea typeface="Roboto"/>
                  <a:cs typeface="Roboto"/>
                  <a:sym typeface="Roboto"/>
                </a:rPr>
                <a:t>01</a:t>
              </a:r>
              <a:endParaRPr sz="5600">
                <a:latin typeface="Roboto"/>
                <a:ea typeface="Roboto"/>
                <a:cs typeface="Roboto"/>
                <a:sym typeface="Roboto"/>
              </a:endParaRPr>
            </a:p>
          </p:txBody>
        </p:sp>
        <p:sp>
          <p:nvSpPr>
            <p:cNvPr id="689" name="Google Shape;689;p50"/>
            <p:cNvSpPr/>
            <p:nvPr/>
          </p:nvSpPr>
          <p:spPr>
            <a:xfrm rot="10800000">
              <a:off x="634726" y="1885638"/>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690" name="Google Shape;690;p50"/>
          <p:cNvSpPr/>
          <p:nvPr/>
        </p:nvSpPr>
        <p:spPr>
          <a:xfrm flipH="1">
            <a:off x="1930911" y="5167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91" name="Google Shape;691;p50"/>
          <p:cNvSpPr txBox="1">
            <a:spLocks noGrp="1"/>
          </p:cNvSpPr>
          <p:nvPr>
            <p:ph type="subTitle" idx="3"/>
          </p:nvPr>
        </p:nvSpPr>
        <p:spPr>
          <a:xfrm>
            <a:off x="1930897" y="5167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692" name="Google Shape;692;p50"/>
          <p:cNvGrpSpPr/>
          <p:nvPr/>
        </p:nvGrpSpPr>
        <p:grpSpPr>
          <a:xfrm>
            <a:off x="8811455" y="3586941"/>
            <a:ext cx="1421954" cy="1422613"/>
            <a:chOff x="457200" y="1378813"/>
            <a:chExt cx="695400" cy="695450"/>
          </a:xfrm>
        </p:grpSpPr>
        <p:sp>
          <p:nvSpPr>
            <p:cNvPr id="693" name="Google Shape;693;p50"/>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a:ea typeface="Roboto"/>
                  <a:cs typeface="Roboto"/>
                  <a:sym typeface="Roboto"/>
                </a:rPr>
                <a:t>02</a:t>
              </a:r>
              <a:endParaRPr sz="5600">
                <a:latin typeface="Roboto"/>
                <a:ea typeface="Roboto"/>
                <a:cs typeface="Roboto"/>
                <a:sym typeface="Roboto"/>
              </a:endParaRPr>
            </a:p>
          </p:txBody>
        </p:sp>
        <p:sp>
          <p:nvSpPr>
            <p:cNvPr id="694" name="Google Shape;694;p50"/>
            <p:cNvSpPr/>
            <p:nvPr/>
          </p:nvSpPr>
          <p:spPr>
            <a:xfrm rot="10800000">
              <a:off x="634726" y="1885638"/>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695" name="Google Shape;695;p50"/>
          <p:cNvSpPr/>
          <p:nvPr/>
        </p:nvSpPr>
        <p:spPr>
          <a:xfrm flipH="1">
            <a:off x="9523533" y="5167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96" name="Google Shape;696;p50"/>
          <p:cNvSpPr txBox="1">
            <a:spLocks noGrp="1"/>
          </p:cNvSpPr>
          <p:nvPr>
            <p:ph type="subTitle" idx="4"/>
          </p:nvPr>
        </p:nvSpPr>
        <p:spPr>
          <a:xfrm>
            <a:off x="9523519" y="5167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697" name="Google Shape;697;p50"/>
          <p:cNvGrpSpPr/>
          <p:nvPr/>
        </p:nvGrpSpPr>
        <p:grpSpPr>
          <a:xfrm>
            <a:off x="16353290" y="3588941"/>
            <a:ext cx="1421954" cy="1422613"/>
            <a:chOff x="457200" y="1378813"/>
            <a:chExt cx="695400" cy="695450"/>
          </a:xfrm>
        </p:grpSpPr>
        <p:sp>
          <p:nvSpPr>
            <p:cNvPr id="698" name="Google Shape;698;p50"/>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a:ea typeface="Roboto"/>
                  <a:cs typeface="Roboto"/>
                  <a:sym typeface="Roboto"/>
                </a:rPr>
                <a:t>03</a:t>
              </a:r>
              <a:endParaRPr sz="5600">
                <a:latin typeface="Roboto"/>
                <a:ea typeface="Roboto"/>
                <a:cs typeface="Roboto"/>
                <a:sym typeface="Roboto"/>
              </a:endParaRPr>
            </a:p>
          </p:txBody>
        </p:sp>
        <p:sp>
          <p:nvSpPr>
            <p:cNvPr id="699" name="Google Shape;699;p50"/>
            <p:cNvSpPr/>
            <p:nvPr/>
          </p:nvSpPr>
          <p:spPr>
            <a:xfrm rot="10800000">
              <a:off x="634726" y="1885638"/>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700" name="Google Shape;700;p50"/>
          <p:cNvSpPr/>
          <p:nvPr/>
        </p:nvSpPr>
        <p:spPr>
          <a:xfrm flipH="1">
            <a:off x="17065368" y="5169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01" name="Google Shape;701;p50"/>
          <p:cNvSpPr txBox="1">
            <a:spLocks noGrp="1"/>
          </p:cNvSpPr>
          <p:nvPr>
            <p:ph type="subTitle" idx="5"/>
          </p:nvPr>
        </p:nvSpPr>
        <p:spPr>
          <a:xfrm>
            <a:off x="17065355" y="5169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702"/>
        <p:cNvGrpSpPr/>
        <p:nvPr/>
      </p:nvGrpSpPr>
      <p:grpSpPr>
        <a:xfrm>
          <a:off x="0" y="0"/>
          <a:ext cx="0" cy="0"/>
          <a:chOff x="0" y="0"/>
          <a:chExt cx="0" cy="0"/>
        </a:xfrm>
      </p:grpSpPr>
      <p:pic>
        <p:nvPicPr>
          <p:cNvPr id="703" name="Google Shape;703;p51"/>
          <p:cNvPicPr preferRelativeResize="0"/>
          <p:nvPr/>
        </p:nvPicPr>
        <p:blipFill>
          <a:blip r:embed="rId2">
            <a:alphaModFix/>
          </a:blip>
          <a:stretch>
            <a:fillRect/>
          </a:stretch>
        </p:blipFill>
        <p:spPr>
          <a:xfrm>
            <a:off x="11427090" y="1732400"/>
            <a:ext cx="2205958" cy="10973966"/>
          </a:xfrm>
          <a:prstGeom prst="rect">
            <a:avLst/>
          </a:prstGeom>
          <a:noFill/>
          <a:ln>
            <a:noFill/>
          </a:ln>
        </p:spPr>
      </p:pic>
      <p:sp>
        <p:nvSpPr>
          <p:cNvPr id="704" name="Google Shape;704;p5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705" name="Google Shape;705;p5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706" name="Google Shape;706;p5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707" name="Google Shape;707;p5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708" name="Google Shape;708;p51"/>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09" name="Google Shape;709;p51"/>
          <p:cNvSpPr txBox="1">
            <a:spLocks noGrp="1"/>
          </p:cNvSpPr>
          <p:nvPr>
            <p:ph type="subTitle" idx="2"/>
          </p:nvPr>
        </p:nvSpPr>
        <p:spPr>
          <a:xfrm>
            <a:off x="-32791" y="4273200"/>
            <a:ext cx="11459400" cy="8804700"/>
          </a:xfrm>
          <a:prstGeom prst="rect">
            <a:avLst/>
          </a:prstGeom>
          <a:noFill/>
          <a:ln>
            <a:noFill/>
          </a:ln>
        </p:spPr>
        <p:txBody>
          <a:bodyPr spcFirstLastPara="1" wrap="square" lIns="1219000" tIns="0" rIns="1219000" bIns="0" anchor="t"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10" name="Google Shape;710;p51"/>
          <p:cNvSpPr/>
          <p:nvPr/>
        </p:nvSpPr>
        <p:spPr>
          <a:xfrm>
            <a:off x="13159970" y="2373733"/>
            <a:ext cx="7167000" cy="12711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solidFill>
                  <a:srgbClr val="FFFFFF"/>
                </a:solidFill>
                <a:latin typeface="Roboto"/>
                <a:ea typeface="Roboto"/>
                <a:cs typeface="Roboto"/>
                <a:sym typeface="Roboto"/>
              </a:rPr>
              <a:t>System Hardening</a:t>
            </a:r>
            <a:endParaRPr sz="5600">
              <a:solidFill>
                <a:srgbClr val="FFFFFF"/>
              </a:solidFill>
              <a:latin typeface="Roboto"/>
              <a:ea typeface="Roboto"/>
              <a:cs typeface="Roboto"/>
              <a:sym typeface="Roboto"/>
            </a:endParaRPr>
          </a:p>
        </p:txBody>
      </p:sp>
      <p:sp>
        <p:nvSpPr>
          <p:cNvPr id="711" name="Google Shape;711;p51"/>
          <p:cNvSpPr/>
          <p:nvPr/>
        </p:nvSpPr>
        <p:spPr>
          <a:xfrm rot="10800000">
            <a:off x="13523063" y="3410502"/>
            <a:ext cx="695897" cy="385851"/>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12" name="Google Shape;712;p51"/>
          <p:cNvSpPr/>
          <p:nvPr/>
        </p:nvSpPr>
        <p:spPr>
          <a:xfrm>
            <a:off x="1219004" y="2367800"/>
            <a:ext cx="7167000" cy="1271100"/>
          </a:xfrm>
          <a:prstGeom prst="roundRect">
            <a:avLst>
              <a:gd name="adj" fmla="val 16667"/>
            </a:avLst>
          </a:prstGeom>
          <a:solidFill>
            <a:srgbClr val="3D85C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solidFill>
                  <a:srgbClr val="FFFFFF"/>
                </a:solidFill>
                <a:latin typeface="Roboto"/>
                <a:ea typeface="Roboto"/>
                <a:cs typeface="Roboto"/>
                <a:sym typeface="Roboto"/>
              </a:rPr>
              <a:t>Alarm</a:t>
            </a:r>
            <a:endParaRPr sz="5600">
              <a:solidFill>
                <a:srgbClr val="FFFFFF"/>
              </a:solidFill>
              <a:latin typeface="Roboto"/>
              <a:ea typeface="Roboto"/>
              <a:cs typeface="Roboto"/>
              <a:sym typeface="Roboto"/>
            </a:endParaRPr>
          </a:p>
        </p:txBody>
      </p:sp>
      <p:sp>
        <p:nvSpPr>
          <p:cNvPr id="713" name="Google Shape;713;p51"/>
          <p:cNvSpPr/>
          <p:nvPr/>
        </p:nvSpPr>
        <p:spPr>
          <a:xfrm rot="10800000">
            <a:off x="1533903" y="3404535"/>
            <a:ext cx="603806" cy="385851"/>
          </a:xfrm>
          <a:prstGeom prst="flowChartExtract">
            <a:avLst/>
          </a:prstGeom>
          <a:solidFill>
            <a:srgbClr val="3D85C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14" name="Google Shape;714;p51"/>
          <p:cNvSpPr txBox="1">
            <a:spLocks noGrp="1"/>
          </p:cNvSpPr>
          <p:nvPr>
            <p:ph type="subTitle" idx="3"/>
          </p:nvPr>
        </p:nvSpPr>
        <p:spPr>
          <a:xfrm>
            <a:off x="11908365" y="4279200"/>
            <a:ext cx="11459400" cy="8804700"/>
          </a:xfrm>
          <a:prstGeom prst="rect">
            <a:avLst/>
          </a:prstGeom>
          <a:noFill/>
          <a:ln>
            <a:noFill/>
          </a:ln>
        </p:spPr>
        <p:txBody>
          <a:bodyPr spcFirstLastPara="1" wrap="square" lIns="1219000" tIns="0" rIns="1219000" bIns="0" anchor="t"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715"/>
        <p:cNvGrpSpPr/>
        <p:nvPr/>
      </p:nvGrpSpPr>
      <p:grpSpPr>
        <a:xfrm>
          <a:off x="0" y="0"/>
          <a:ext cx="0" cy="0"/>
          <a:chOff x="0" y="0"/>
          <a:chExt cx="0" cy="0"/>
        </a:xfrm>
      </p:grpSpPr>
      <p:sp>
        <p:nvSpPr>
          <p:cNvPr id="716" name="Google Shape;716;p5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17" name="Google Shape;717;p5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718" name="Google Shape;718;p5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719" name="Google Shape;719;p5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720" name="Google Shape;720;p5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721" name="Google Shape;721;p5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22" name="Google Shape;722;p52"/>
          <p:cNvSpPr/>
          <p:nvPr/>
        </p:nvSpPr>
        <p:spPr>
          <a:xfrm>
            <a:off x="1066522" y="33406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a:ea typeface="Roboto"/>
                <a:cs typeface="Roboto"/>
                <a:sym typeface="Roboto"/>
              </a:rPr>
              <a:t>01</a:t>
            </a:r>
            <a:endParaRPr sz="12800">
              <a:latin typeface="Roboto"/>
              <a:ea typeface="Roboto"/>
              <a:cs typeface="Roboto"/>
              <a:sym typeface="Roboto"/>
            </a:endParaRPr>
          </a:p>
        </p:txBody>
      </p:sp>
      <p:sp>
        <p:nvSpPr>
          <p:cNvPr id="723" name="Google Shape;723;p52"/>
          <p:cNvSpPr/>
          <p:nvPr/>
        </p:nvSpPr>
        <p:spPr>
          <a:xfrm>
            <a:off x="3173973" y="34042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4" name="Google Shape;724;p52"/>
          <p:cNvSpPr/>
          <p:nvPr/>
        </p:nvSpPr>
        <p:spPr>
          <a:xfrm>
            <a:off x="3021813" y="34042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5" name="Google Shape;725;p52"/>
          <p:cNvSpPr/>
          <p:nvPr/>
        </p:nvSpPr>
        <p:spPr>
          <a:xfrm flipH="1">
            <a:off x="1218757" y="52330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6" name="Google Shape;726;p52"/>
          <p:cNvSpPr/>
          <p:nvPr/>
        </p:nvSpPr>
        <p:spPr>
          <a:xfrm flipH="1">
            <a:off x="2335417" y="52330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7" name="Google Shape;727;p52"/>
          <p:cNvSpPr/>
          <p:nvPr/>
        </p:nvSpPr>
        <p:spPr>
          <a:xfrm>
            <a:off x="21152890" y="51694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a:ea typeface="Roboto"/>
                <a:cs typeface="Roboto"/>
                <a:sym typeface="Roboto"/>
              </a:rPr>
              <a:t>02</a:t>
            </a:r>
            <a:endParaRPr sz="12800">
              <a:latin typeface="Roboto"/>
              <a:ea typeface="Roboto"/>
              <a:cs typeface="Roboto"/>
              <a:sym typeface="Roboto"/>
            </a:endParaRPr>
          </a:p>
        </p:txBody>
      </p:sp>
      <p:sp>
        <p:nvSpPr>
          <p:cNvPr id="728" name="Google Shape;728;p52"/>
          <p:cNvSpPr/>
          <p:nvPr/>
        </p:nvSpPr>
        <p:spPr>
          <a:xfrm>
            <a:off x="1218883" y="69930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a:ea typeface="Roboto"/>
                <a:cs typeface="Roboto"/>
                <a:sym typeface="Roboto"/>
              </a:rPr>
              <a:t>03</a:t>
            </a:r>
            <a:endParaRPr sz="12800">
              <a:latin typeface="Roboto"/>
              <a:ea typeface="Roboto"/>
              <a:cs typeface="Roboto"/>
              <a:sym typeface="Roboto"/>
            </a:endParaRPr>
          </a:p>
        </p:txBody>
      </p:sp>
      <p:sp>
        <p:nvSpPr>
          <p:cNvPr id="729" name="Google Shape;729;p52"/>
          <p:cNvSpPr/>
          <p:nvPr/>
        </p:nvSpPr>
        <p:spPr>
          <a:xfrm>
            <a:off x="3174989" y="70566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30" name="Google Shape;730;p52"/>
          <p:cNvSpPr/>
          <p:nvPr/>
        </p:nvSpPr>
        <p:spPr>
          <a:xfrm>
            <a:off x="3022829" y="70566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31" name="Google Shape;731;p52"/>
          <p:cNvSpPr/>
          <p:nvPr/>
        </p:nvSpPr>
        <p:spPr>
          <a:xfrm flipH="1">
            <a:off x="1371117" y="90886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32" name="Google Shape;732;p52"/>
          <p:cNvSpPr/>
          <p:nvPr/>
        </p:nvSpPr>
        <p:spPr>
          <a:xfrm flipH="1">
            <a:off x="2487777" y="90886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33" name="Google Shape;733;p52"/>
          <p:cNvSpPr/>
          <p:nvPr/>
        </p:nvSpPr>
        <p:spPr>
          <a:xfrm>
            <a:off x="21305250" y="90250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a:ea typeface="Roboto"/>
                <a:cs typeface="Roboto"/>
                <a:sym typeface="Roboto"/>
              </a:rPr>
              <a:t>04</a:t>
            </a:r>
            <a:endParaRPr sz="12800">
              <a:latin typeface="Roboto"/>
              <a:ea typeface="Roboto"/>
              <a:cs typeface="Roboto"/>
              <a:sym typeface="Roboto"/>
            </a:endParaRPr>
          </a:p>
        </p:txBody>
      </p:sp>
      <p:sp>
        <p:nvSpPr>
          <p:cNvPr id="734" name="Google Shape;734;p52"/>
          <p:cNvSpPr/>
          <p:nvPr/>
        </p:nvSpPr>
        <p:spPr>
          <a:xfrm>
            <a:off x="1168096" y="10921033"/>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a:ea typeface="Roboto"/>
                <a:cs typeface="Roboto"/>
                <a:sym typeface="Roboto"/>
              </a:rPr>
              <a:t>05</a:t>
            </a:r>
            <a:endParaRPr sz="12800">
              <a:latin typeface="Roboto"/>
              <a:ea typeface="Roboto"/>
              <a:cs typeface="Roboto"/>
              <a:sym typeface="Roboto"/>
            </a:endParaRPr>
          </a:p>
        </p:txBody>
      </p:sp>
      <p:sp>
        <p:nvSpPr>
          <p:cNvPr id="735" name="Google Shape;735;p52"/>
          <p:cNvSpPr/>
          <p:nvPr/>
        </p:nvSpPr>
        <p:spPr>
          <a:xfrm>
            <a:off x="3174989" y="10984633"/>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36" name="Google Shape;736;p52"/>
          <p:cNvSpPr/>
          <p:nvPr/>
        </p:nvSpPr>
        <p:spPr>
          <a:xfrm>
            <a:off x="3022829" y="10984633"/>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37" name="Google Shape;737;p52"/>
          <p:cNvSpPr txBox="1">
            <a:spLocks noGrp="1"/>
          </p:cNvSpPr>
          <p:nvPr>
            <p:ph type="subTitle" idx="3"/>
          </p:nvPr>
        </p:nvSpPr>
        <p:spPr>
          <a:xfrm>
            <a:off x="-32458" y="3380133"/>
            <a:ext cx="198204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38" name="Google Shape;738;p52"/>
          <p:cNvSpPr txBox="1">
            <a:spLocks noGrp="1"/>
          </p:cNvSpPr>
          <p:nvPr>
            <p:ph type="subTitle" idx="4"/>
          </p:nvPr>
        </p:nvSpPr>
        <p:spPr>
          <a:xfrm>
            <a:off x="467" y="5186567"/>
            <a:ext cx="24377700" cy="1575300"/>
          </a:xfrm>
          <a:prstGeom prst="rect">
            <a:avLst/>
          </a:prstGeom>
          <a:noFill/>
          <a:ln>
            <a:noFill/>
          </a:ln>
        </p:spPr>
        <p:txBody>
          <a:bodyPr spcFirstLastPara="1" wrap="square" lIns="1219000" tIns="0" rIns="4144550" bIns="0" anchor="ctr" anchorCtr="0">
            <a:noAutofit/>
          </a:bodyPr>
          <a:lstStyle>
            <a:lvl1pPr lvl="0" algn="r" rtl="0">
              <a:lnSpc>
                <a:spcPct val="115000"/>
              </a:lnSpc>
              <a:spcBef>
                <a:spcPts val="0"/>
              </a:spcBef>
              <a:spcAft>
                <a:spcPts val="0"/>
              </a:spcAft>
              <a:buNone/>
              <a:defRPr sz="3700">
                <a:latin typeface="Roboto"/>
                <a:ea typeface="Roboto"/>
                <a:cs typeface="Roboto"/>
                <a:sym typeface="Roboto"/>
              </a:defRPr>
            </a:lvl1pPr>
            <a:lvl2pPr lvl="1" algn="r" rtl="0">
              <a:spcBef>
                <a:spcPts val="0"/>
              </a:spcBef>
              <a:spcAft>
                <a:spcPts val="0"/>
              </a:spcAft>
              <a:buNone/>
              <a:defRPr sz="3700"/>
            </a:lvl2pPr>
            <a:lvl3pPr lvl="2" algn="r" rtl="0">
              <a:spcBef>
                <a:spcPts val="0"/>
              </a:spcBef>
              <a:spcAft>
                <a:spcPts val="0"/>
              </a:spcAft>
              <a:buNone/>
              <a:defRPr sz="3700"/>
            </a:lvl3pPr>
            <a:lvl4pPr lvl="3" algn="r" rtl="0">
              <a:spcBef>
                <a:spcPts val="0"/>
              </a:spcBef>
              <a:spcAft>
                <a:spcPts val="0"/>
              </a:spcAft>
              <a:buNone/>
              <a:defRPr sz="3700"/>
            </a:lvl4pPr>
            <a:lvl5pPr lvl="4" algn="r" rtl="0">
              <a:spcBef>
                <a:spcPts val="0"/>
              </a:spcBef>
              <a:spcAft>
                <a:spcPts val="0"/>
              </a:spcAft>
              <a:buNone/>
              <a:defRPr sz="3700"/>
            </a:lvl5pPr>
            <a:lvl6pPr lvl="5" algn="r" rtl="0">
              <a:spcBef>
                <a:spcPts val="0"/>
              </a:spcBef>
              <a:spcAft>
                <a:spcPts val="0"/>
              </a:spcAft>
              <a:buNone/>
              <a:defRPr sz="3700"/>
            </a:lvl6pPr>
            <a:lvl7pPr lvl="6" algn="r" rtl="0">
              <a:spcBef>
                <a:spcPts val="0"/>
              </a:spcBef>
              <a:spcAft>
                <a:spcPts val="0"/>
              </a:spcAft>
              <a:buNone/>
              <a:defRPr sz="3700"/>
            </a:lvl7pPr>
            <a:lvl8pPr lvl="7" algn="r" rtl="0">
              <a:spcBef>
                <a:spcPts val="0"/>
              </a:spcBef>
              <a:spcAft>
                <a:spcPts val="0"/>
              </a:spcAft>
              <a:buNone/>
              <a:defRPr sz="3700"/>
            </a:lvl8pPr>
            <a:lvl9pPr lvl="8" algn="r" rtl="0">
              <a:spcBef>
                <a:spcPts val="0"/>
              </a:spcBef>
              <a:spcAft>
                <a:spcPts val="0"/>
              </a:spcAft>
              <a:buNone/>
              <a:defRPr sz="3700"/>
            </a:lvl9pPr>
          </a:lstStyle>
          <a:p>
            <a:endParaRPr/>
          </a:p>
        </p:txBody>
      </p:sp>
      <p:sp>
        <p:nvSpPr>
          <p:cNvPr id="739" name="Google Shape;739;p52"/>
          <p:cNvSpPr txBox="1">
            <a:spLocks noGrp="1"/>
          </p:cNvSpPr>
          <p:nvPr>
            <p:ph type="subTitle" idx="5"/>
          </p:nvPr>
        </p:nvSpPr>
        <p:spPr>
          <a:xfrm>
            <a:off x="-32458" y="7061800"/>
            <a:ext cx="244431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40" name="Google Shape;740;p52"/>
          <p:cNvSpPr txBox="1">
            <a:spLocks noGrp="1"/>
          </p:cNvSpPr>
          <p:nvPr>
            <p:ph type="subTitle" idx="6"/>
          </p:nvPr>
        </p:nvSpPr>
        <p:spPr>
          <a:xfrm>
            <a:off x="-32458" y="9052400"/>
            <a:ext cx="24377700" cy="1575300"/>
          </a:xfrm>
          <a:prstGeom prst="rect">
            <a:avLst/>
          </a:prstGeom>
          <a:noFill/>
          <a:ln>
            <a:noFill/>
          </a:ln>
        </p:spPr>
        <p:txBody>
          <a:bodyPr spcFirstLastPara="1" wrap="square" lIns="1219000" tIns="0" rIns="4144550" bIns="0" anchor="ctr" anchorCtr="0">
            <a:noAutofit/>
          </a:bodyPr>
          <a:lstStyle>
            <a:lvl1pPr lvl="0" algn="r"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41" name="Google Shape;741;p52"/>
          <p:cNvSpPr txBox="1">
            <a:spLocks noGrp="1"/>
          </p:cNvSpPr>
          <p:nvPr>
            <p:ph type="subTitle" idx="7"/>
          </p:nvPr>
        </p:nvSpPr>
        <p:spPr>
          <a:xfrm>
            <a:off x="467" y="10984600"/>
            <a:ext cx="244431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guide id="2" pos="14556">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34"/>
        <p:cNvGrpSpPr/>
        <p:nvPr/>
      </p:nvGrpSpPr>
      <p:grpSpPr>
        <a:xfrm>
          <a:off x="0" y="0"/>
          <a:ext cx="0" cy="0"/>
          <a:chOff x="0" y="0"/>
          <a:chExt cx="0" cy="0"/>
        </a:xfrm>
      </p:grpSpPr>
      <p:pic>
        <p:nvPicPr>
          <p:cNvPr id="35" name="Google Shape;35;p7" descr="Google Shape;802;p192"/>
          <p:cNvPicPr preferRelativeResize="0"/>
          <p:nvPr/>
        </p:nvPicPr>
        <p:blipFill rotWithShape="1">
          <a:blip r:embed="rId2">
            <a:alphaModFix/>
          </a:blip>
          <a:srcRect b="32152"/>
          <a:stretch/>
        </p:blipFill>
        <p:spPr>
          <a:xfrm>
            <a:off x="1027240" y="11035278"/>
            <a:ext cx="3202713" cy="2141038"/>
          </a:xfrm>
          <a:prstGeom prst="rect">
            <a:avLst/>
          </a:prstGeom>
          <a:noFill/>
          <a:ln>
            <a:noFill/>
          </a:ln>
        </p:spPr>
      </p:pic>
      <p:sp>
        <p:nvSpPr>
          <p:cNvPr id="36" name="Google Shape;36;p7"/>
          <p:cNvSpPr txBox="1">
            <a:spLocks noGrp="1"/>
          </p:cNvSpPr>
          <p:nvPr>
            <p:ph type="title"/>
          </p:nvPr>
        </p:nvSpPr>
        <p:spPr>
          <a:xfrm>
            <a:off x="4556297" y="11509288"/>
            <a:ext cx="19211700" cy="1192800"/>
          </a:xfrm>
          <a:prstGeom prst="rect">
            <a:avLst/>
          </a:prstGeom>
          <a:noFill/>
          <a:ln>
            <a:noFill/>
          </a:ln>
        </p:spPr>
        <p:txBody>
          <a:bodyPr spcFirstLastPara="1" wrap="square" lIns="182825" tIns="91375" rIns="182825" bIns="91375" anchor="t" anchorCtr="0">
            <a:noAutofit/>
          </a:bodyPr>
          <a:lstStyle>
            <a:lvl1pPr marR="0" lvl="0" algn="l" rtl="0">
              <a:lnSpc>
                <a:spcPct val="90000"/>
              </a:lnSpc>
              <a:spcBef>
                <a:spcPts val="0"/>
              </a:spcBef>
              <a:spcAft>
                <a:spcPts val="0"/>
              </a:spcAft>
              <a:buClr>
                <a:schemeClr val="lt1"/>
              </a:buClr>
              <a:buSzPts val="8000"/>
              <a:buFont typeface="Helvetica Neue"/>
              <a:buNone/>
              <a:defRPr sz="8000" b="1" i="0" u="sng"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
        <p:nvSpPr>
          <p:cNvPr id="37" name="Google Shape;37;p7"/>
          <p:cNvSpPr/>
          <p:nvPr/>
        </p:nvSpPr>
        <p:spPr>
          <a:xfrm>
            <a:off x="0" y="0"/>
            <a:ext cx="24377700" cy="10507200"/>
          </a:xfrm>
          <a:prstGeom prst="rect">
            <a:avLst/>
          </a:prstGeom>
          <a:solidFill>
            <a:schemeClr val="dk1"/>
          </a:solidFill>
          <a:ln w="12700" cap="flat" cmpd="sng">
            <a:solidFill>
              <a:schemeClr val="lt1"/>
            </a:solidFill>
            <a:prstDash val="solid"/>
            <a:miter lim="800000"/>
            <a:headEnd type="none" w="sm" len="sm"/>
            <a:tailEnd type="none" w="sm" len="sm"/>
          </a:ln>
        </p:spPr>
        <p:txBody>
          <a:bodyPr spcFirstLastPara="1" wrap="square" lIns="182825" tIns="91375" rIns="182825" bIns="91375" anchor="ctr" anchorCtr="0">
            <a:noAutofit/>
          </a:bodyPr>
          <a:lstStyle/>
          <a:p>
            <a:pPr marL="0" marR="0" lvl="0" indent="0" algn="ctr" rtl="0">
              <a:spcBef>
                <a:spcPts val="0"/>
              </a:spcBef>
              <a:spcAft>
                <a:spcPts val="0"/>
              </a:spcAft>
              <a:buNone/>
            </a:pPr>
            <a:endParaRPr sz="3600">
              <a:solidFill>
                <a:srgbClr val="FFFFFF"/>
              </a:solidFill>
              <a:latin typeface="Arial"/>
              <a:ea typeface="Arial"/>
              <a:cs typeface="Arial"/>
              <a:sym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742"/>
        <p:cNvGrpSpPr/>
        <p:nvPr/>
      </p:nvGrpSpPr>
      <p:grpSpPr>
        <a:xfrm>
          <a:off x="0" y="0"/>
          <a:ext cx="0" cy="0"/>
          <a:chOff x="0" y="0"/>
          <a:chExt cx="0" cy="0"/>
        </a:xfrm>
      </p:grpSpPr>
      <p:sp>
        <p:nvSpPr>
          <p:cNvPr id="743" name="Google Shape;743;p53"/>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44" name="Google Shape;744;p5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45" name="Google Shape;745;p5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746" name="Google Shape;746;p5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747" name="Google Shape;747;p5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748" name="Google Shape;748;p5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749" name="Google Shape;749;p5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50" name="Google Shape;750;p53"/>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51" name="Google Shape;751;p53"/>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52" name="Google Shape;752;p53"/>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53" name="Google Shape;753;p53"/>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54" name="Google Shape;754;p53"/>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55" name="Google Shape;755;p53"/>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56" name="Google Shape;756;p53"/>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757" name="Google Shape;757;p53"/>
          <p:cNvPicPr preferRelativeResize="0"/>
          <p:nvPr/>
        </p:nvPicPr>
        <p:blipFill rotWithShape="1">
          <a:blip r:embed="rId2">
            <a:alphaModFix/>
          </a:blip>
          <a:srcRect t="1830" b="1830"/>
          <a:stretch/>
        </p:blipFill>
        <p:spPr>
          <a:xfrm>
            <a:off x="1145750" y="3740828"/>
            <a:ext cx="2094299" cy="1618400"/>
          </a:xfrm>
          <a:prstGeom prst="rect">
            <a:avLst/>
          </a:prstGeom>
          <a:noFill/>
          <a:ln>
            <a:noFill/>
          </a:ln>
        </p:spPr>
      </p:pic>
      <p:pic>
        <p:nvPicPr>
          <p:cNvPr id="758" name="Google Shape;758;p53"/>
          <p:cNvPicPr preferRelativeResize="0"/>
          <p:nvPr/>
        </p:nvPicPr>
        <p:blipFill rotWithShape="1">
          <a:blip r:embed="rId3">
            <a:alphaModFix/>
          </a:blip>
          <a:srcRect t="228" b="238"/>
          <a:stretch/>
        </p:blipFill>
        <p:spPr>
          <a:xfrm>
            <a:off x="1145750" y="5938928"/>
            <a:ext cx="2094299" cy="1617978"/>
          </a:xfrm>
          <a:prstGeom prst="rect">
            <a:avLst/>
          </a:prstGeom>
          <a:noFill/>
          <a:ln>
            <a:noFill/>
          </a:ln>
        </p:spPr>
      </p:pic>
      <p:pic>
        <p:nvPicPr>
          <p:cNvPr id="759" name="Google Shape;759;p53"/>
          <p:cNvPicPr preferRelativeResize="0"/>
          <p:nvPr/>
        </p:nvPicPr>
        <p:blipFill rotWithShape="1">
          <a:blip r:embed="rId3">
            <a:alphaModFix/>
          </a:blip>
          <a:srcRect t="228" b="238"/>
          <a:stretch/>
        </p:blipFill>
        <p:spPr>
          <a:xfrm>
            <a:off x="1152516" y="10444195"/>
            <a:ext cx="2094299" cy="1617978"/>
          </a:xfrm>
          <a:prstGeom prst="rect">
            <a:avLst/>
          </a:prstGeom>
          <a:noFill/>
          <a:ln>
            <a:noFill/>
          </a:ln>
        </p:spPr>
      </p:pic>
      <p:pic>
        <p:nvPicPr>
          <p:cNvPr id="760" name="Google Shape;760;p53"/>
          <p:cNvPicPr preferRelativeResize="0"/>
          <p:nvPr/>
        </p:nvPicPr>
        <p:blipFill rotWithShape="1">
          <a:blip r:embed="rId2">
            <a:alphaModFix/>
          </a:blip>
          <a:srcRect t="1830" b="1830"/>
          <a:stretch/>
        </p:blipFill>
        <p:spPr>
          <a:xfrm>
            <a:off x="1145750" y="8219361"/>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guide id="2" pos="4031">
          <p15:clr>
            <a:srgbClr val="FA7B17"/>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761"/>
        <p:cNvGrpSpPr/>
        <p:nvPr/>
      </p:nvGrpSpPr>
      <p:grpSpPr>
        <a:xfrm>
          <a:off x="0" y="0"/>
          <a:ext cx="0" cy="0"/>
          <a:chOff x="0" y="0"/>
          <a:chExt cx="0" cy="0"/>
        </a:xfrm>
      </p:grpSpPr>
      <p:sp>
        <p:nvSpPr>
          <p:cNvPr id="762" name="Google Shape;762;p54"/>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63" name="Google Shape;763;p5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64" name="Google Shape;764;p5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765" name="Google Shape;765;p5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766" name="Google Shape;766;p5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767" name="Google Shape;767;p5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768" name="Google Shape;768;p5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69" name="Google Shape;769;p54"/>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0" name="Google Shape;770;p54"/>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1" name="Google Shape;771;p54"/>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2" name="Google Shape;772;p54"/>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3" name="Google Shape;773;p54"/>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4" name="Google Shape;774;p54"/>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5" name="Google Shape;775;p54"/>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776" name="Google Shape;776;p54"/>
          <p:cNvPicPr preferRelativeResize="0"/>
          <p:nvPr/>
        </p:nvPicPr>
        <p:blipFill rotWithShape="1">
          <a:blip r:embed="rId2">
            <a:alphaModFix/>
          </a:blip>
          <a:srcRect t="1830" b="1830"/>
          <a:stretch/>
        </p:blipFill>
        <p:spPr>
          <a:xfrm>
            <a:off x="1145750" y="3740828"/>
            <a:ext cx="2094299" cy="1618400"/>
          </a:xfrm>
          <a:prstGeom prst="rect">
            <a:avLst/>
          </a:prstGeom>
          <a:noFill/>
          <a:ln>
            <a:noFill/>
          </a:ln>
        </p:spPr>
      </p:pic>
      <p:pic>
        <p:nvPicPr>
          <p:cNvPr id="777" name="Google Shape;777;p54"/>
          <p:cNvPicPr preferRelativeResize="0"/>
          <p:nvPr/>
        </p:nvPicPr>
        <p:blipFill rotWithShape="1">
          <a:blip r:embed="rId2">
            <a:alphaModFix/>
          </a:blip>
          <a:srcRect t="1830" b="1830"/>
          <a:stretch/>
        </p:blipFill>
        <p:spPr>
          <a:xfrm>
            <a:off x="1145750" y="5938928"/>
            <a:ext cx="2094299" cy="1618400"/>
          </a:xfrm>
          <a:prstGeom prst="rect">
            <a:avLst/>
          </a:prstGeom>
          <a:noFill/>
          <a:ln>
            <a:noFill/>
          </a:ln>
        </p:spPr>
      </p:pic>
      <p:pic>
        <p:nvPicPr>
          <p:cNvPr id="778" name="Google Shape;778;p54"/>
          <p:cNvPicPr preferRelativeResize="0"/>
          <p:nvPr/>
        </p:nvPicPr>
        <p:blipFill rotWithShape="1">
          <a:blip r:embed="rId2">
            <a:alphaModFix/>
          </a:blip>
          <a:srcRect t="1830" b="1830"/>
          <a:stretch/>
        </p:blipFill>
        <p:spPr>
          <a:xfrm>
            <a:off x="1152516" y="10444195"/>
            <a:ext cx="2094299" cy="1618400"/>
          </a:xfrm>
          <a:prstGeom prst="rect">
            <a:avLst/>
          </a:prstGeom>
          <a:noFill/>
          <a:ln>
            <a:noFill/>
          </a:ln>
        </p:spPr>
      </p:pic>
      <p:pic>
        <p:nvPicPr>
          <p:cNvPr id="779" name="Google Shape;779;p54"/>
          <p:cNvPicPr preferRelativeResize="0"/>
          <p:nvPr/>
        </p:nvPicPr>
        <p:blipFill rotWithShape="1">
          <a:blip r:embed="rId2">
            <a:alphaModFix/>
          </a:blip>
          <a:srcRect t="1830" b="1830"/>
          <a:stretch/>
        </p:blipFill>
        <p:spPr>
          <a:xfrm>
            <a:off x="1145750" y="8219361"/>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780"/>
        <p:cNvGrpSpPr/>
        <p:nvPr/>
      </p:nvGrpSpPr>
      <p:grpSpPr>
        <a:xfrm>
          <a:off x="0" y="0"/>
          <a:ext cx="0" cy="0"/>
          <a:chOff x="0" y="0"/>
          <a:chExt cx="0" cy="0"/>
        </a:xfrm>
      </p:grpSpPr>
      <p:sp>
        <p:nvSpPr>
          <p:cNvPr id="781" name="Google Shape;781;p55"/>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82" name="Google Shape;782;p5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83" name="Google Shape;783;p5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784" name="Google Shape;784;p5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785" name="Google Shape;785;p5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786" name="Google Shape;786;p5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787" name="Google Shape;787;p5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88" name="Google Shape;788;p55"/>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89" name="Google Shape;789;p55"/>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90" name="Google Shape;790;p55"/>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91" name="Google Shape;791;p55"/>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92" name="Google Shape;792;p55"/>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93" name="Google Shape;793;p55"/>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94" name="Google Shape;794;p55"/>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795" name="Google Shape;795;p55"/>
          <p:cNvPicPr preferRelativeResize="0"/>
          <p:nvPr/>
        </p:nvPicPr>
        <p:blipFill rotWithShape="1">
          <a:blip r:embed="rId2">
            <a:alphaModFix/>
          </a:blip>
          <a:srcRect t="1774" b="1765"/>
          <a:stretch/>
        </p:blipFill>
        <p:spPr>
          <a:xfrm>
            <a:off x="1145750" y="3740828"/>
            <a:ext cx="2094299" cy="1618400"/>
          </a:xfrm>
          <a:prstGeom prst="rect">
            <a:avLst/>
          </a:prstGeom>
          <a:noFill/>
          <a:ln>
            <a:noFill/>
          </a:ln>
        </p:spPr>
      </p:pic>
      <p:pic>
        <p:nvPicPr>
          <p:cNvPr id="796" name="Google Shape;796;p55"/>
          <p:cNvPicPr preferRelativeResize="0"/>
          <p:nvPr/>
        </p:nvPicPr>
        <p:blipFill rotWithShape="1">
          <a:blip r:embed="rId2">
            <a:alphaModFix/>
          </a:blip>
          <a:srcRect t="1774" b="1765"/>
          <a:stretch/>
        </p:blipFill>
        <p:spPr>
          <a:xfrm>
            <a:off x="1145750" y="5938928"/>
            <a:ext cx="2094297" cy="1618400"/>
          </a:xfrm>
          <a:prstGeom prst="rect">
            <a:avLst/>
          </a:prstGeom>
          <a:noFill/>
          <a:ln>
            <a:noFill/>
          </a:ln>
        </p:spPr>
      </p:pic>
      <p:pic>
        <p:nvPicPr>
          <p:cNvPr id="797" name="Google Shape;797;p55"/>
          <p:cNvPicPr preferRelativeResize="0"/>
          <p:nvPr/>
        </p:nvPicPr>
        <p:blipFill rotWithShape="1">
          <a:blip r:embed="rId2">
            <a:alphaModFix/>
          </a:blip>
          <a:srcRect t="1774" b="1765"/>
          <a:stretch/>
        </p:blipFill>
        <p:spPr>
          <a:xfrm>
            <a:off x="1145750" y="8149861"/>
            <a:ext cx="2094297" cy="1618400"/>
          </a:xfrm>
          <a:prstGeom prst="rect">
            <a:avLst/>
          </a:prstGeom>
          <a:noFill/>
          <a:ln>
            <a:noFill/>
          </a:ln>
        </p:spPr>
      </p:pic>
      <p:pic>
        <p:nvPicPr>
          <p:cNvPr id="798" name="Google Shape;798;p55"/>
          <p:cNvPicPr preferRelativeResize="0"/>
          <p:nvPr/>
        </p:nvPicPr>
        <p:blipFill rotWithShape="1">
          <a:blip r:embed="rId2">
            <a:alphaModFix/>
          </a:blip>
          <a:srcRect t="1774" b="1765"/>
          <a:stretch/>
        </p:blipFill>
        <p:spPr>
          <a:xfrm>
            <a:off x="1152516" y="10444195"/>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799"/>
        <p:cNvGrpSpPr/>
        <p:nvPr/>
      </p:nvGrpSpPr>
      <p:grpSpPr>
        <a:xfrm>
          <a:off x="0" y="0"/>
          <a:ext cx="0" cy="0"/>
          <a:chOff x="0" y="0"/>
          <a:chExt cx="0" cy="0"/>
        </a:xfrm>
      </p:grpSpPr>
      <p:sp>
        <p:nvSpPr>
          <p:cNvPr id="800" name="Google Shape;800;p56"/>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01" name="Google Shape;801;p5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02" name="Google Shape;802;p5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803" name="Google Shape;803;p5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804" name="Google Shape;804;p5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805" name="Google Shape;805;p5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806" name="Google Shape;806;p5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07" name="Google Shape;807;p56"/>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08" name="Google Shape;808;p56"/>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09" name="Google Shape;809;p56"/>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10" name="Google Shape;810;p56"/>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11" name="Google Shape;811;p56"/>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12" name="Google Shape;812;p56"/>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13" name="Google Shape;813;p56"/>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814" name="Google Shape;814;p56"/>
          <p:cNvPicPr preferRelativeResize="0"/>
          <p:nvPr/>
        </p:nvPicPr>
        <p:blipFill rotWithShape="1">
          <a:blip r:embed="rId2">
            <a:alphaModFix/>
          </a:blip>
          <a:srcRect t="475" b="465"/>
          <a:stretch/>
        </p:blipFill>
        <p:spPr>
          <a:xfrm>
            <a:off x="1145750" y="3740828"/>
            <a:ext cx="2094299" cy="1617978"/>
          </a:xfrm>
          <a:prstGeom prst="rect">
            <a:avLst/>
          </a:prstGeom>
          <a:noFill/>
          <a:ln>
            <a:noFill/>
          </a:ln>
        </p:spPr>
      </p:pic>
      <p:pic>
        <p:nvPicPr>
          <p:cNvPr id="815" name="Google Shape;815;p56"/>
          <p:cNvPicPr preferRelativeResize="0"/>
          <p:nvPr/>
        </p:nvPicPr>
        <p:blipFill rotWithShape="1">
          <a:blip r:embed="rId2">
            <a:alphaModFix/>
          </a:blip>
          <a:srcRect t="475" b="465"/>
          <a:stretch/>
        </p:blipFill>
        <p:spPr>
          <a:xfrm>
            <a:off x="1145750" y="5938928"/>
            <a:ext cx="2094298" cy="1617978"/>
          </a:xfrm>
          <a:prstGeom prst="rect">
            <a:avLst/>
          </a:prstGeom>
          <a:noFill/>
          <a:ln>
            <a:noFill/>
          </a:ln>
        </p:spPr>
      </p:pic>
      <p:pic>
        <p:nvPicPr>
          <p:cNvPr id="816" name="Google Shape;816;p56"/>
          <p:cNvPicPr preferRelativeResize="0"/>
          <p:nvPr/>
        </p:nvPicPr>
        <p:blipFill rotWithShape="1">
          <a:blip r:embed="rId2">
            <a:alphaModFix/>
          </a:blip>
          <a:srcRect t="475" b="465"/>
          <a:stretch/>
        </p:blipFill>
        <p:spPr>
          <a:xfrm>
            <a:off x="1145750" y="8149861"/>
            <a:ext cx="2094298" cy="1617978"/>
          </a:xfrm>
          <a:prstGeom prst="rect">
            <a:avLst/>
          </a:prstGeom>
          <a:noFill/>
          <a:ln>
            <a:noFill/>
          </a:ln>
        </p:spPr>
      </p:pic>
      <p:pic>
        <p:nvPicPr>
          <p:cNvPr id="817" name="Google Shape;817;p56"/>
          <p:cNvPicPr preferRelativeResize="0"/>
          <p:nvPr/>
        </p:nvPicPr>
        <p:blipFill rotWithShape="1">
          <a:blip r:embed="rId2">
            <a:alphaModFix/>
          </a:blip>
          <a:srcRect t="475" b="465"/>
          <a:stretch/>
        </p:blipFill>
        <p:spPr>
          <a:xfrm>
            <a:off x="1152516" y="10444195"/>
            <a:ext cx="2094299" cy="1617978"/>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818"/>
        <p:cNvGrpSpPr/>
        <p:nvPr/>
      </p:nvGrpSpPr>
      <p:grpSpPr>
        <a:xfrm>
          <a:off x="0" y="0"/>
          <a:ext cx="0" cy="0"/>
          <a:chOff x="0" y="0"/>
          <a:chExt cx="0" cy="0"/>
        </a:xfrm>
      </p:grpSpPr>
      <p:sp>
        <p:nvSpPr>
          <p:cNvPr id="819" name="Google Shape;819;p57"/>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20" name="Google Shape;820;p5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1" name="Google Shape;821;p5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822" name="Google Shape;822;p5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823" name="Google Shape;823;p5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824" name="Google Shape;824;p5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825" name="Google Shape;825;p5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6" name="Google Shape;826;p57"/>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7" name="Google Shape;827;p57"/>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28" name="Google Shape;828;p57"/>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29" name="Google Shape;829;p57"/>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30" name="Google Shape;830;p57"/>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31" name="Google Shape;831;p57"/>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32" name="Google Shape;832;p57"/>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33" name="Google Shape;833;p57"/>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34" name="Google Shape;834;p57"/>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835" name="Google Shape;835;p57"/>
          <p:cNvPicPr preferRelativeResize="0"/>
          <p:nvPr/>
        </p:nvPicPr>
        <p:blipFill rotWithShape="1">
          <a:blip r:embed="rId2">
            <a:alphaModFix/>
          </a:blip>
          <a:srcRect t="1830" b="1830"/>
          <a:stretch/>
        </p:blipFill>
        <p:spPr>
          <a:xfrm>
            <a:off x="1145750" y="3504095"/>
            <a:ext cx="2094299" cy="1618400"/>
          </a:xfrm>
          <a:prstGeom prst="rect">
            <a:avLst/>
          </a:prstGeom>
          <a:noFill/>
          <a:ln>
            <a:noFill/>
          </a:ln>
        </p:spPr>
      </p:pic>
      <p:pic>
        <p:nvPicPr>
          <p:cNvPr id="836" name="Google Shape;836;p57"/>
          <p:cNvPicPr preferRelativeResize="0"/>
          <p:nvPr/>
        </p:nvPicPr>
        <p:blipFill rotWithShape="1">
          <a:blip r:embed="rId3">
            <a:alphaModFix/>
          </a:blip>
          <a:srcRect t="228" b="238"/>
          <a:stretch/>
        </p:blipFill>
        <p:spPr>
          <a:xfrm>
            <a:off x="1145750" y="5360928"/>
            <a:ext cx="2094299" cy="1617978"/>
          </a:xfrm>
          <a:prstGeom prst="rect">
            <a:avLst/>
          </a:prstGeom>
          <a:noFill/>
          <a:ln>
            <a:noFill/>
          </a:ln>
        </p:spPr>
      </p:pic>
      <p:pic>
        <p:nvPicPr>
          <p:cNvPr id="837" name="Google Shape;837;p57"/>
          <p:cNvPicPr preferRelativeResize="0"/>
          <p:nvPr/>
        </p:nvPicPr>
        <p:blipFill rotWithShape="1">
          <a:blip r:embed="rId2">
            <a:alphaModFix/>
          </a:blip>
          <a:srcRect t="1830" b="1830"/>
          <a:stretch/>
        </p:blipFill>
        <p:spPr>
          <a:xfrm>
            <a:off x="1145750" y="7203328"/>
            <a:ext cx="2094297" cy="1618400"/>
          </a:xfrm>
          <a:prstGeom prst="rect">
            <a:avLst/>
          </a:prstGeom>
          <a:noFill/>
          <a:ln>
            <a:noFill/>
          </a:ln>
        </p:spPr>
      </p:pic>
      <p:pic>
        <p:nvPicPr>
          <p:cNvPr id="838" name="Google Shape;838;p57"/>
          <p:cNvPicPr preferRelativeResize="0"/>
          <p:nvPr/>
        </p:nvPicPr>
        <p:blipFill rotWithShape="1">
          <a:blip r:embed="rId3">
            <a:alphaModFix/>
          </a:blip>
          <a:srcRect t="228" b="238"/>
          <a:stretch/>
        </p:blipFill>
        <p:spPr>
          <a:xfrm>
            <a:off x="1145750" y="9047395"/>
            <a:ext cx="2094299" cy="1617978"/>
          </a:xfrm>
          <a:prstGeom prst="rect">
            <a:avLst/>
          </a:prstGeom>
          <a:noFill/>
          <a:ln>
            <a:noFill/>
          </a:ln>
        </p:spPr>
      </p:pic>
      <p:pic>
        <p:nvPicPr>
          <p:cNvPr id="839" name="Google Shape;839;p57"/>
          <p:cNvPicPr preferRelativeResize="0"/>
          <p:nvPr/>
        </p:nvPicPr>
        <p:blipFill rotWithShape="1">
          <a:blip r:embed="rId2">
            <a:alphaModFix/>
          </a:blip>
          <a:srcRect t="1830" b="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840"/>
        <p:cNvGrpSpPr/>
        <p:nvPr/>
      </p:nvGrpSpPr>
      <p:grpSpPr>
        <a:xfrm>
          <a:off x="0" y="0"/>
          <a:ext cx="0" cy="0"/>
          <a:chOff x="0" y="0"/>
          <a:chExt cx="0" cy="0"/>
        </a:xfrm>
      </p:grpSpPr>
      <p:sp>
        <p:nvSpPr>
          <p:cNvPr id="841" name="Google Shape;841;p58"/>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42" name="Google Shape;842;p5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43" name="Google Shape;843;p5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844" name="Google Shape;844;p5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845" name="Google Shape;845;p5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846" name="Google Shape;846;p5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847" name="Google Shape;847;p5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48" name="Google Shape;848;p58"/>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49" name="Google Shape;849;p58"/>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50" name="Google Shape;850;p58"/>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51" name="Google Shape;851;p58"/>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52" name="Google Shape;852;p58"/>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3" name="Google Shape;853;p58"/>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4" name="Google Shape;854;p58"/>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5" name="Google Shape;855;p58"/>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56" name="Google Shape;856;p58"/>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857" name="Google Shape;857;p58"/>
          <p:cNvPicPr preferRelativeResize="0"/>
          <p:nvPr/>
        </p:nvPicPr>
        <p:blipFill rotWithShape="1">
          <a:blip r:embed="rId2">
            <a:alphaModFix/>
          </a:blip>
          <a:srcRect t="1830" b="1830"/>
          <a:stretch/>
        </p:blipFill>
        <p:spPr>
          <a:xfrm>
            <a:off x="1145750" y="3504095"/>
            <a:ext cx="2094299" cy="1618400"/>
          </a:xfrm>
          <a:prstGeom prst="rect">
            <a:avLst/>
          </a:prstGeom>
          <a:noFill/>
          <a:ln>
            <a:noFill/>
          </a:ln>
        </p:spPr>
      </p:pic>
      <p:pic>
        <p:nvPicPr>
          <p:cNvPr id="858" name="Google Shape;858;p58"/>
          <p:cNvPicPr preferRelativeResize="0"/>
          <p:nvPr/>
        </p:nvPicPr>
        <p:blipFill rotWithShape="1">
          <a:blip r:embed="rId2">
            <a:alphaModFix/>
          </a:blip>
          <a:srcRect t="1830" b="1830"/>
          <a:stretch/>
        </p:blipFill>
        <p:spPr>
          <a:xfrm>
            <a:off x="1145750" y="5360928"/>
            <a:ext cx="2094299" cy="1618400"/>
          </a:xfrm>
          <a:prstGeom prst="rect">
            <a:avLst/>
          </a:prstGeom>
          <a:noFill/>
          <a:ln>
            <a:noFill/>
          </a:ln>
        </p:spPr>
      </p:pic>
      <p:pic>
        <p:nvPicPr>
          <p:cNvPr id="859" name="Google Shape;859;p58"/>
          <p:cNvPicPr preferRelativeResize="0"/>
          <p:nvPr/>
        </p:nvPicPr>
        <p:blipFill rotWithShape="1">
          <a:blip r:embed="rId2">
            <a:alphaModFix/>
          </a:blip>
          <a:srcRect t="1830" b="1830"/>
          <a:stretch/>
        </p:blipFill>
        <p:spPr>
          <a:xfrm>
            <a:off x="1145750" y="7203328"/>
            <a:ext cx="2094297" cy="1618400"/>
          </a:xfrm>
          <a:prstGeom prst="rect">
            <a:avLst/>
          </a:prstGeom>
          <a:noFill/>
          <a:ln>
            <a:noFill/>
          </a:ln>
        </p:spPr>
      </p:pic>
      <p:pic>
        <p:nvPicPr>
          <p:cNvPr id="860" name="Google Shape;860;p58"/>
          <p:cNvPicPr preferRelativeResize="0"/>
          <p:nvPr/>
        </p:nvPicPr>
        <p:blipFill rotWithShape="1">
          <a:blip r:embed="rId2">
            <a:alphaModFix/>
          </a:blip>
          <a:srcRect t="1830" b="1830"/>
          <a:stretch/>
        </p:blipFill>
        <p:spPr>
          <a:xfrm>
            <a:off x="1145750" y="9047395"/>
            <a:ext cx="2094299" cy="1618400"/>
          </a:xfrm>
          <a:prstGeom prst="rect">
            <a:avLst/>
          </a:prstGeom>
          <a:noFill/>
          <a:ln>
            <a:noFill/>
          </a:ln>
        </p:spPr>
      </p:pic>
      <p:pic>
        <p:nvPicPr>
          <p:cNvPr id="861" name="Google Shape;861;p58"/>
          <p:cNvPicPr preferRelativeResize="0"/>
          <p:nvPr/>
        </p:nvPicPr>
        <p:blipFill rotWithShape="1">
          <a:blip r:embed="rId2">
            <a:alphaModFix/>
          </a:blip>
          <a:srcRect t="1830" b="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862"/>
        <p:cNvGrpSpPr/>
        <p:nvPr/>
      </p:nvGrpSpPr>
      <p:grpSpPr>
        <a:xfrm>
          <a:off x="0" y="0"/>
          <a:ext cx="0" cy="0"/>
          <a:chOff x="0" y="0"/>
          <a:chExt cx="0" cy="0"/>
        </a:xfrm>
      </p:grpSpPr>
      <p:sp>
        <p:nvSpPr>
          <p:cNvPr id="863" name="Google Shape;863;p59"/>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64" name="Google Shape;864;p5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65" name="Google Shape;865;p5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866" name="Google Shape;866;p5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867" name="Google Shape;867;p5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868" name="Google Shape;868;p5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869" name="Google Shape;869;p5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70" name="Google Shape;870;p59"/>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71" name="Google Shape;871;p59"/>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72" name="Google Shape;872;p59"/>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73" name="Google Shape;873;p59"/>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74" name="Google Shape;874;p59"/>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75" name="Google Shape;875;p59"/>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76" name="Google Shape;876;p59"/>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77" name="Google Shape;877;p59"/>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78" name="Google Shape;878;p59"/>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879" name="Google Shape;879;p59"/>
          <p:cNvPicPr preferRelativeResize="0"/>
          <p:nvPr/>
        </p:nvPicPr>
        <p:blipFill rotWithShape="1">
          <a:blip r:embed="rId2">
            <a:alphaModFix/>
          </a:blip>
          <a:srcRect t="1774" b="1765"/>
          <a:stretch/>
        </p:blipFill>
        <p:spPr>
          <a:xfrm>
            <a:off x="1145750" y="3504095"/>
            <a:ext cx="2094299" cy="1618400"/>
          </a:xfrm>
          <a:prstGeom prst="rect">
            <a:avLst/>
          </a:prstGeom>
          <a:noFill/>
          <a:ln>
            <a:noFill/>
          </a:ln>
        </p:spPr>
      </p:pic>
      <p:pic>
        <p:nvPicPr>
          <p:cNvPr id="880" name="Google Shape;880;p59"/>
          <p:cNvPicPr preferRelativeResize="0"/>
          <p:nvPr/>
        </p:nvPicPr>
        <p:blipFill rotWithShape="1">
          <a:blip r:embed="rId2">
            <a:alphaModFix/>
          </a:blip>
          <a:srcRect t="1774" b="1765"/>
          <a:stretch/>
        </p:blipFill>
        <p:spPr>
          <a:xfrm>
            <a:off x="1145750" y="5360928"/>
            <a:ext cx="2094297" cy="1618400"/>
          </a:xfrm>
          <a:prstGeom prst="rect">
            <a:avLst/>
          </a:prstGeom>
          <a:noFill/>
          <a:ln>
            <a:noFill/>
          </a:ln>
        </p:spPr>
      </p:pic>
      <p:pic>
        <p:nvPicPr>
          <p:cNvPr id="881" name="Google Shape;881;p59"/>
          <p:cNvPicPr preferRelativeResize="0"/>
          <p:nvPr/>
        </p:nvPicPr>
        <p:blipFill rotWithShape="1">
          <a:blip r:embed="rId2">
            <a:alphaModFix/>
          </a:blip>
          <a:srcRect t="1774" b="1765"/>
          <a:stretch/>
        </p:blipFill>
        <p:spPr>
          <a:xfrm>
            <a:off x="1145750" y="7203328"/>
            <a:ext cx="2094297" cy="1618400"/>
          </a:xfrm>
          <a:prstGeom prst="rect">
            <a:avLst/>
          </a:prstGeom>
          <a:noFill/>
          <a:ln>
            <a:noFill/>
          </a:ln>
        </p:spPr>
      </p:pic>
      <p:pic>
        <p:nvPicPr>
          <p:cNvPr id="882" name="Google Shape;882;p59"/>
          <p:cNvPicPr preferRelativeResize="0"/>
          <p:nvPr/>
        </p:nvPicPr>
        <p:blipFill rotWithShape="1">
          <a:blip r:embed="rId2">
            <a:alphaModFix/>
          </a:blip>
          <a:srcRect t="1774" b="1765"/>
          <a:stretch/>
        </p:blipFill>
        <p:spPr>
          <a:xfrm>
            <a:off x="1145750" y="9047395"/>
            <a:ext cx="2094297" cy="1618400"/>
          </a:xfrm>
          <a:prstGeom prst="rect">
            <a:avLst/>
          </a:prstGeom>
          <a:noFill/>
          <a:ln>
            <a:noFill/>
          </a:ln>
        </p:spPr>
      </p:pic>
      <p:pic>
        <p:nvPicPr>
          <p:cNvPr id="883" name="Google Shape;883;p59"/>
          <p:cNvPicPr preferRelativeResize="0"/>
          <p:nvPr/>
        </p:nvPicPr>
        <p:blipFill rotWithShape="1">
          <a:blip r:embed="rId2">
            <a:alphaModFix/>
          </a:blip>
          <a:srcRect t="1774" b="1765"/>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guide id="2" pos="4031">
          <p15:clr>
            <a:srgbClr val="FA7B17"/>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884"/>
        <p:cNvGrpSpPr/>
        <p:nvPr/>
      </p:nvGrpSpPr>
      <p:grpSpPr>
        <a:xfrm>
          <a:off x="0" y="0"/>
          <a:ext cx="0" cy="0"/>
          <a:chOff x="0" y="0"/>
          <a:chExt cx="0" cy="0"/>
        </a:xfrm>
      </p:grpSpPr>
      <p:sp>
        <p:nvSpPr>
          <p:cNvPr id="885" name="Google Shape;885;p60"/>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6" name="Google Shape;886;p6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7" name="Google Shape;887;p6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888" name="Google Shape;888;p6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889" name="Google Shape;889;p6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890" name="Google Shape;890;p6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891" name="Google Shape;891;p6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92" name="Google Shape;892;p60"/>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93" name="Google Shape;893;p60"/>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94" name="Google Shape;894;p60"/>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95" name="Google Shape;895;p60"/>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96" name="Google Shape;896;p60"/>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97" name="Google Shape;897;p60"/>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98" name="Google Shape;898;p60"/>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99" name="Google Shape;899;p60"/>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00" name="Google Shape;900;p60"/>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901" name="Google Shape;901;p60"/>
          <p:cNvPicPr preferRelativeResize="0"/>
          <p:nvPr/>
        </p:nvPicPr>
        <p:blipFill rotWithShape="1">
          <a:blip r:embed="rId2">
            <a:alphaModFix/>
          </a:blip>
          <a:srcRect t="475" b="465"/>
          <a:stretch/>
        </p:blipFill>
        <p:spPr>
          <a:xfrm>
            <a:off x="1145750" y="3504095"/>
            <a:ext cx="2094299" cy="1617978"/>
          </a:xfrm>
          <a:prstGeom prst="rect">
            <a:avLst/>
          </a:prstGeom>
          <a:noFill/>
          <a:ln>
            <a:noFill/>
          </a:ln>
        </p:spPr>
      </p:pic>
      <p:pic>
        <p:nvPicPr>
          <p:cNvPr id="902" name="Google Shape;902;p60"/>
          <p:cNvPicPr preferRelativeResize="0"/>
          <p:nvPr/>
        </p:nvPicPr>
        <p:blipFill rotWithShape="1">
          <a:blip r:embed="rId2">
            <a:alphaModFix/>
          </a:blip>
          <a:srcRect t="475" b="465"/>
          <a:stretch/>
        </p:blipFill>
        <p:spPr>
          <a:xfrm>
            <a:off x="1145750" y="5360928"/>
            <a:ext cx="2094298" cy="1617978"/>
          </a:xfrm>
          <a:prstGeom prst="rect">
            <a:avLst/>
          </a:prstGeom>
          <a:noFill/>
          <a:ln>
            <a:noFill/>
          </a:ln>
        </p:spPr>
      </p:pic>
      <p:pic>
        <p:nvPicPr>
          <p:cNvPr id="903" name="Google Shape;903;p60"/>
          <p:cNvPicPr preferRelativeResize="0"/>
          <p:nvPr/>
        </p:nvPicPr>
        <p:blipFill rotWithShape="1">
          <a:blip r:embed="rId2">
            <a:alphaModFix/>
          </a:blip>
          <a:srcRect t="475" b="465"/>
          <a:stretch/>
        </p:blipFill>
        <p:spPr>
          <a:xfrm>
            <a:off x="1145750" y="7203328"/>
            <a:ext cx="2094298" cy="1617978"/>
          </a:xfrm>
          <a:prstGeom prst="rect">
            <a:avLst/>
          </a:prstGeom>
          <a:noFill/>
          <a:ln>
            <a:noFill/>
          </a:ln>
        </p:spPr>
      </p:pic>
      <p:pic>
        <p:nvPicPr>
          <p:cNvPr id="904" name="Google Shape;904;p60"/>
          <p:cNvPicPr preferRelativeResize="0"/>
          <p:nvPr/>
        </p:nvPicPr>
        <p:blipFill rotWithShape="1">
          <a:blip r:embed="rId2">
            <a:alphaModFix/>
          </a:blip>
          <a:srcRect t="475" b="465"/>
          <a:stretch/>
        </p:blipFill>
        <p:spPr>
          <a:xfrm>
            <a:off x="1145750" y="9047395"/>
            <a:ext cx="2094298" cy="1617978"/>
          </a:xfrm>
          <a:prstGeom prst="rect">
            <a:avLst/>
          </a:prstGeom>
          <a:noFill/>
          <a:ln>
            <a:noFill/>
          </a:ln>
        </p:spPr>
      </p:pic>
      <p:pic>
        <p:nvPicPr>
          <p:cNvPr id="905" name="Google Shape;905;p60"/>
          <p:cNvPicPr preferRelativeResize="0"/>
          <p:nvPr/>
        </p:nvPicPr>
        <p:blipFill rotWithShape="1">
          <a:blip r:embed="rId2">
            <a:alphaModFix/>
          </a:blip>
          <a:srcRect t="475" b="465"/>
          <a:stretch/>
        </p:blipFill>
        <p:spPr>
          <a:xfrm>
            <a:off x="1145750" y="10875461"/>
            <a:ext cx="2094298" cy="1617978"/>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906"/>
        <p:cNvGrpSpPr/>
        <p:nvPr/>
      </p:nvGrpSpPr>
      <p:grpSpPr>
        <a:xfrm>
          <a:off x="0" y="0"/>
          <a:ext cx="0" cy="0"/>
          <a:chOff x="0" y="0"/>
          <a:chExt cx="0" cy="0"/>
        </a:xfrm>
      </p:grpSpPr>
      <p:sp>
        <p:nvSpPr>
          <p:cNvPr id="907" name="Google Shape;907;p61"/>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08" name="Google Shape;908;p6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09" name="Google Shape;909;p6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910" name="Google Shape;910;p6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11" name="Google Shape;911;p6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12" name="Google Shape;912;p6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13" name="Google Shape;913;p6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4" name="Google Shape;914;p61"/>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5" name="Google Shape;915;p61"/>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6" name="Google Shape;916;p61"/>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7" name="Google Shape;917;p61"/>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8" name="Google Shape;918;p61"/>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9" name="Google Shape;919;p61"/>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20" name="Google Shape;920;p61"/>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21" name="Google Shape;921;p61"/>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22" name="Google Shape;922;p61"/>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23" name="Google Shape;923;p61"/>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24" name="Google Shape;924;p61"/>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925" name="Google Shape;925;p61"/>
          <p:cNvPicPr preferRelativeResize="0"/>
          <p:nvPr/>
        </p:nvPicPr>
        <p:blipFill rotWithShape="1">
          <a:blip r:embed="rId2">
            <a:alphaModFix/>
          </a:blip>
          <a:srcRect t="1830" b="1830"/>
          <a:stretch/>
        </p:blipFill>
        <p:spPr>
          <a:xfrm>
            <a:off x="1145750" y="3364992"/>
            <a:ext cx="1540411" cy="1190400"/>
          </a:xfrm>
          <a:prstGeom prst="rect">
            <a:avLst/>
          </a:prstGeom>
          <a:noFill/>
          <a:ln>
            <a:noFill/>
          </a:ln>
        </p:spPr>
      </p:pic>
      <p:pic>
        <p:nvPicPr>
          <p:cNvPr id="926" name="Google Shape;926;p61"/>
          <p:cNvPicPr preferRelativeResize="0"/>
          <p:nvPr/>
        </p:nvPicPr>
        <p:blipFill rotWithShape="1">
          <a:blip r:embed="rId3">
            <a:alphaModFix/>
          </a:blip>
          <a:srcRect t="228" b="238"/>
          <a:stretch/>
        </p:blipFill>
        <p:spPr>
          <a:xfrm>
            <a:off x="1145750" y="4930259"/>
            <a:ext cx="1540411" cy="1190090"/>
          </a:xfrm>
          <a:prstGeom prst="rect">
            <a:avLst/>
          </a:prstGeom>
          <a:noFill/>
          <a:ln>
            <a:noFill/>
          </a:ln>
        </p:spPr>
      </p:pic>
      <p:pic>
        <p:nvPicPr>
          <p:cNvPr id="927" name="Google Shape;927;p61"/>
          <p:cNvPicPr preferRelativeResize="0"/>
          <p:nvPr/>
        </p:nvPicPr>
        <p:blipFill rotWithShape="1">
          <a:blip r:embed="rId2">
            <a:alphaModFix/>
          </a:blip>
          <a:srcRect t="1830" b="1830"/>
          <a:stretch/>
        </p:blipFill>
        <p:spPr>
          <a:xfrm>
            <a:off x="1145750" y="6506459"/>
            <a:ext cx="1540411" cy="1190400"/>
          </a:xfrm>
          <a:prstGeom prst="rect">
            <a:avLst/>
          </a:prstGeom>
          <a:noFill/>
          <a:ln>
            <a:noFill/>
          </a:ln>
        </p:spPr>
      </p:pic>
      <p:pic>
        <p:nvPicPr>
          <p:cNvPr id="928" name="Google Shape;928;p61"/>
          <p:cNvPicPr preferRelativeResize="0"/>
          <p:nvPr/>
        </p:nvPicPr>
        <p:blipFill rotWithShape="1">
          <a:blip r:embed="rId3">
            <a:alphaModFix/>
          </a:blip>
          <a:srcRect t="228" b="238"/>
          <a:stretch/>
        </p:blipFill>
        <p:spPr>
          <a:xfrm>
            <a:off x="1145750" y="8109292"/>
            <a:ext cx="1540411" cy="1190090"/>
          </a:xfrm>
          <a:prstGeom prst="rect">
            <a:avLst/>
          </a:prstGeom>
          <a:noFill/>
          <a:ln>
            <a:noFill/>
          </a:ln>
        </p:spPr>
      </p:pic>
      <p:pic>
        <p:nvPicPr>
          <p:cNvPr id="929" name="Google Shape;929;p61"/>
          <p:cNvPicPr preferRelativeResize="0"/>
          <p:nvPr/>
        </p:nvPicPr>
        <p:blipFill rotWithShape="1">
          <a:blip r:embed="rId2">
            <a:alphaModFix/>
          </a:blip>
          <a:srcRect t="1830" b="1830"/>
          <a:stretch/>
        </p:blipFill>
        <p:spPr>
          <a:xfrm>
            <a:off x="1145750" y="9658992"/>
            <a:ext cx="1540411" cy="1190400"/>
          </a:xfrm>
          <a:prstGeom prst="rect">
            <a:avLst/>
          </a:prstGeom>
          <a:noFill/>
          <a:ln>
            <a:noFill/>
          </a:ln>
        </p:spPr>
      </p:pic>
      <p:pic>
        <p:nvPicPr>
          <p:cNvPr id="930" name="Google Shape;930;p61"/>
          <p:cNvPicPr preferRelativeResize="0"/>
          <p:nvPr/>
        </p:nvPicPr>
        <p:blipFill rotWithShape="1">
          <a:blip r:embed="rId3">
            <a:alphaModFix/>
          </a:blip>
          <a:srcRect t="228" b="238"/>
          <a:stretch/>
        </p:blipFill>
        <p:spPr>
          <a:xfrm>
            <a:off x="1145750" y="11208725"/>
            <a:ext cx="1540411" cy="119009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931"/>
        <p:cNvGrpSpPr/>
        <p:nvPr/>
      </p:nvGrpSpPr>
      <p:grpSpPr>
        <a:xfrm>
          <a:off x="0" y="0"/>
          <a:ext cx="0" cy="0"/>
          <a:chOff x="0" y="0"/>
          <a:chExt cx="0" cy="0"/>
        </a:xfrm>
      </p:grpSpPr>
      <p:sp>
        <p:nvSpPr>
          <p:cNvPr id="932" name="Google Shape;932;p62"/>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33" name="Google Shape;933;p6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34" name="Google Shape;934;p6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935" name="Google Shape;935;p6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36" name="Google Shape;936;p6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37" name="Google Shape;937;p6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38" name="Google Shape;938;p6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39" name="Google Shape;939;p62"/>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0" name="Google Shape;940;p62"/>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1" name="Google Shape;941;p62"/>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2" name="Google Shape;942;p62"/>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3" name="Google Shape;943;p62"/>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4" name="Google Shape;944;p62"/>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5" name="Google Shape;945;p62"/>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6" name="Google Shape;946;p62"/>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7" name="Google Shape;947;p62"/>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8" name="Google Shape;948;p62"/>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9" name="Google Shape;949;p62"/>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950" name="Google Shape;950;p62"/>
          <p:cNvPicPr preferRelativeResize="0"/>
          <p:nvPr/>
        </p:nvPicPr>
        <p:blipFill rotWithShape="1">
          <a:blip r:embed="rId2">
            <a:alphaModFix/>
          </a:blip>
          <a:srcRect t="1830" b="1830"/>
          <a:stretch/>
        </p:blipFill>
        <p:spPr>
          <a:xfrm>
            <a:off x="1145750" y="3364992"/>
            <a:ext cx="1540411" cy="1190400"/>
          </a:xfrm>
          <a:prstGeom prst="rect">
            <a:avLst/>
          </a:prstGeom>
          <a:noFill/>
          <a:ln>
            <a:noFill/>
          </a:ln>
        </p:spPr>
      </p:pic>
      <p:pic>
        <p:nvPicPr>
          <p:cNvPr id="951" name="Google Shape;951;p62"/>
          <p:cNvPicPr preferRelativeResize="0"/>
          <p:nvPr/>
        </p:nvPicPr>
        <p:blipFill rotWithShape="1">
          <a:blip r:embed="rId2">
            <a:alphaModFix/>
          </a:blip>
          <a:srcRect t="1830" b="1830"/>
          <a:stretch/>
        </p:blipFill>
        <p:spPr>
          <a:xfrm>
            <a:off x="1145750" y="4930259"/>
            <a:ext cx="1540411" cy="1190400"/>
          </a:xfrm>
          <a:prstGeom prst="rect">
            <a:avLst/>
          </a:prstGeom>
          <a:noFill/>
          <a:ln>
            <a:noFill/>
          </a:ln>
        </p:spPr>
      </p:pic>
      <p:pic>
        <p:nvPicPr>
          <p:cNvPr id="952" name="Google Shape;952;p62"/>
          <p:cNvPicPr preferRelativeResize="0"/>
          <p:nvPr/>
        </p:nvPicPr>
        <p:blipFill rotWithShape="1">
          <a:blip r:embed="rId2">
            <a:alphaModFix/>
          </a:blip>
          <a:srcRect t="1830" b="1830"/>
          <a:stretch/>
        </p:blipFill>
        <p:spPr>
          <a:xfrm>
            <a:off x="1145750" y="6506459"/>
            <a:ext cx="1540411" cy="1190400"/>
          </a:xfrm>
          <a:prstGeom prst="rect">
            <a:avLst/>
          </a:prstGeom>
          <a:noFill/>
          <a:ln>
            <a:noFill/>
          </a:ln>
        </p:spPr>
      </p:pic>
      <p:pic>
        <p:nvPicPr>
          <p:cNvPr id="953" name="Google Shape;953;p62"/>
          <p:cNvPicPr preferRelativeResize="0"/>
          <p:nvPr/>
        </p:nvPicPr>
        <p:blipFill rotWithShape="1">
          <a:blip r:embed="rId2">
            <a:alphaModFix/>
          </a:blip>
          <a:srcRect t="1830" b="1830"/>
          <a:stretch/>
        </p:blipFill>
        <p:spPr>
          <a:xfrm>
            <a:off x="1145750" y="8109292"/>
            <a:ext cx="1540411" cy="1190400"/>
          </a:xfrm>
          <a:prstGeom prst="rect">
            <a:avLst/>
          </a:prstGeom>
          <a:noFill/>
          <a:ln>
            <a:noFill/>
          </a:ln>
        </p:spPr>
      </p:pic>
      <p:pic>
        <p:nvPicPr>
          <p:cNvPr id="954" name="Google Shape;954;p62"/>
          <p:cNvPicPr preferRelativeResize="0"/>
          <p:nvPr/>
        </p:nvPicPr>
        <p:blipFill rotWithShape="1">
          <a:blip r:embed="rId2">
            <a:alphaModFix/>
          </a:blip>
          <a:srcRect t="1830" b="1830"/>
          <a:stretch/>
        </p:blipFill>
        <p:spPr>
          <a:xfrm>
            <a:off x="1145750" y="9658992"/>
            <a:ext cx="1540411" cy="1190400"/>
          </a:xfrm>
          <a:prstGeom prst="rect">
            <a:avLst/>
          </a:prstGeom>
          <a:noFill/>
          <a:ln>
            <a:noFill/>
          </a:ln>
        </p:spPr>
      </p:pic>
      <p:pic>
        <p:nvPicPr>
          <p:cNvPr id="955" name="Google Shape;955;p62"/>
          <p:cNvPicPr preferRelativeResize="0"/>
          <p:nvPr/>
        </p:nvPicPr>
        <p:blipFill rotWithShape="1">
          <a:blip r:embed="rId2">
            <a:alphaModFix/>
          </a:blip>
          <a:srcRect t="1830" b="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8"/>
        <p:cNvGrpSpPr/>
        <p:nvPr/>
      </p:nvGrpSpPr>
      <p:grpSpPr>
        <a:xfrm>
          <a:off x="0" y="0"/>
          <a:ext cx="0" cy="0"/>
          <a:chOff x="0" y="0"/>
          <a:chExt cx="0" cy="0"/>
        </a:xfrm>
      </p:grpSpPr>
      <p:cxnSp>
        <p:nvCxnSpPr>
          <p:cNvPr id="39" name="Google Shape;39;p8"/>
          <p:cNvCxnSpPr/>
          <p:nvPr/>
        </p:nvCxnSpPr>
        <p:spPr>
          <a:xfrm>
            <a:off x="-61486" y="3441450"/>
            <a:ext cx="14215200" cy="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40" name="Google Shape;40;p8"/>
          <p:cNvCxnSpPr/>
          <p:nvPr/>
        </p:nvCxnSpPr>
        <p:spPr>
          <a:xfrm rot="10800000">
            <a:off x="4036449" y="138"/>
            <a:ext cx="0" cy="36114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41" name="Google Shape;41;p8"/>
          <p:cNvCxnSpPr/>
          <p:nvPr/>
        </p:nvCxnSpPr>
        <p:spPr>
          <a:xfrm rot="10800000">
            <a:off x="5318545" y="138"/>
            <a:ext cx="0" cy="36114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42" name="Google Shape;42;p8"/>
          <p:cNvCxnSpPr/>
          <p:nvPr/>
        </p:nvCxnSpPr>
        <p:spPr>
          <a:xfrm rot="10800000">
            <a:off x="8441597" y="138"/>
            <a:ext cx="0" cy="36114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43" name="Google Shape;43;p8"/>
          <p:cNvCxnSpPr/>
          <p:nvPr/>
        </p:nvCxnSpPr>
        <p:spPr>
          <a:xfrm rot="10800000">
            <a:off x="14216534" y="180"/>
            <a:ext cx="0" cy="50808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44" name="Google Shape;44;p8"/>
          <p:cNvCxnSpPr/>
          <p:nvPr/>
        </p:nvCxnSpPr>
        <p:spPr>
          <a:xfrm>
            <a:off x="11528251" y="1359398"/>
            <a:ext cx="2722800" cy="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45" name="Google Shape;45;p8"/>
          <p:cNvCxnSpPr/>
          <p:nvPr/>
        </p:nvCxnSpPr>
        <p:spPr>
          <a:xfrm rot="10800000">
            <a:off x="11530790" y="682002"/>
            <a:ext cx="0" cy="677400"/>
          </a:xfrm>
          <a:prstGeom prst="straightConnector1">
            <a:avLst/>
          </a:prstGeom>
          <a:noFill/>
          <a:ln w="50800" cap="flat" cmpd="sng">
            <a:solidFill>
              <a:srgbClr val="45E4FC"/>
            </a:solidFill>
            <a:prstDash val="solid"/>
            <a:round/>
            <a:headEnd type="none" w="sm" len="sm"/>
            <a:tailEnd type="none" w="sm" len="sm"/>
          </a:ln>
        </p:spPr>
      </p:cxnSp>
      <p:cxnSp>
        <p:nvCxnSpPr>
          <p:cNvPr id="46" name="Google Shape;46;p8"/>
          <p:cNvCxnSpPr>
            <a:stCxn id="47" idx="0"/>
            <a:endCxn id="48" idx="0"/>
          </p:cNvCxnSpPr>
          <p:nvPr/>
        </p:nvCxnSpPr>
        <p:spPr>
          <a:xfrm>
            <a:off x="8439194" y="2498642"/>
            <a:ext cx="7040700" cy="483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49" name="Google Shape;49;p8"/>
          <p:cNvCxnSpPr/>
          <p:nvPr/>
        </p:nvCxnSpPr>
        <p:spPr>
          <a:xfrm rot="10800000">
            <a:off x="15066877" y="4445466"/>
            <a:ext cx="0" cy="677400"/>
          </a:xfrm>
          <a:prstGeom prst="straightConnector1">
            <a:avLst/>
          </a:prstGeom>
          <a:noFill/>
          <a:ln w="50800" cap="flat" cmpd="sng">
            <a:solidFill>
              <a:srgbClr val="45E4FC"/>
            </a:solidFill>
            <a:prstDash val="solid"/>
            <a:round/>
            <a:headEnd type="none" w="sm" len="sm"/>
            <a:tailEnd type="none" w="sm" len="sm"/>
          </a:ln>
        </p:spPr>
      </p:cxnSp>
      <p:cxnSp>
        <p:nvCxnSpPr>
          <p:cNvPr id="50" name="Google Shape;50;p8"/>
          <p:cNvCxnSpPr/>
          <p:nvPr/>
        </p:nvCxnSpPr>
        <p:spPr>
          <a:xfrm>
            <a:off x="7105815" y="5486400"/>
            <a:ext cx="2671800" cy="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51" name="Google Shape;51;p8"/>
          <p:cNvCxnSpPr/>
          <p:nvPr/>
        </p:nvCxnSpPr>
        <p:spPr>
          <a:xfrm rot="10800000">
            <a:off x="2149056" y="6459408"/>
            <a:ext cx="0" cy="20628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sp>
        <p:nvSpPr>
          <p:cNvPr id="52" name="Google Shape;52;p8"/>
          <p:cNvSpPr/>
          <p:nvPr/>
        </p:nvSpPr>
        <p:spPr>
          <a:xfrm>
            <a:off x="3841147" y="326064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53" name="Google Shape;53;p8"/>
          <p:cNvSpPr/>
          <p:nvPr/>
        </p:nvSpPr>
        <p:spPr>
          <a:xfrm>
            <a:off x="5123242" y="326064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54" name="Google Shape;54;p8"/>
          <p:cNvSpPr/>
          <p:nvPr/>
        </p:nvSpPr>
        <p:spPr>
          <a:xfrm>
            <a:off x="8246294" y="326064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55" name="Google Shape;55;p8"/>
          <p:cNvSpPr/>
          <p:nvPr/>
        </p:nvSpPr>
        <p:spPr>
          <a:xfrm>
            <a:off x="11335489" y="69245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56" name="Google Shape;56;p8"/>
          <p:cNvSpPr/>
          <p:nvPr/>
        </p:nvSpPr>
        <p:spPr>
          <a:xfrm>
            <a:off x="11335489" y="116658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57" name="Google Shape;57;p8"/>
          <p:cNvSpPr/>
          <p:nvPr/>
        </p:nvSpPr>
        <p:spPr>
          <a:xfrm>
            <a:off x="14021224" y="116658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58" name="Google Shape;58;p8"/>
          <p:cNvSpPr/>
          <p:nvPr/>
        </p:nvSpPr>
        <p:spPr>
          <a:xfrm>
            <a:off x="6877998" y="529358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59" name="Google Shape;59;p8"/>
          <p:cNvSpPr/>
          <p:nvPr/>
        </p:nvSpPr>
        <p:spPr>
          <a:xfrm>
            <a:off x="1953667" y="859431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60" name="Google Shape;60;p8"/>
          <p:cNvSpPr/>
          <p:nvPr/>
        </p:nvSpPr>
        <p:spPr>
          <a:xfrm>
            <a:off x="14871575" y="484851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48" name="Google Shape;48;p8"/>
          <p:cNvSpPr/>
          <p:nvPr/>
        </p:nvSpPr>
        <p:spPr>
          <a:xfrm>
            <a:off x="15286962" y="254682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61" name="Google Shape;61;p8"/>
          <p:cNvSpPr/>
          <p:nvPr/>
        </p:nvSpPr>
        <p:spPr>
          <a:xfrm>
            <a:off x="14021224" y="327546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cxnSp>
        <p:nvCxnSpPr>
          <p:cNvPr id="62" name="Google Shape;62;p8"/>
          <p:cNvCxnSpPr/>
          <p:nvPr/>
        </p:nvCxnSpPr>
        <p:spPr>
          <a:xfrm>
            <a:off x="15058862" y="4465614"/>
            <a:ext cx="9337800" cy="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63" name="Google Shape;63;p8"/>
          <p:cNvCxnSpPr>
            <a:stCxn id="64" idx="6"/>
          </p:cNvCxnSpPr>
          <p:nvPr/>
        </p:nvCxnSpPr>
        <p:spPr>
          <a:xfrm>
            <a:off x="14694584" y="6474124"/>
            <a:ext cx="7526700" cy="96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sp>
        <p:nvSpPr>
          <p:cNvPr id="65" name="Google Shape;65;p8"/>
          <p:cNvSpPr/>
          <p:nvPr/>
        </p:nvSpPr>
        <p:spPr>
          <a:xfrm>
            <a:off x="16427335" y="629933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66" name="Google Shape;66;p8"/>
          <p:cNvSpPr/>
          <p:nvPr/>
        </p:nvSpPr>
        <p:spPr>
          <a:xfrm>
            <a:off x="19534690" y="4272800"/>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cxnSp>
        <p:nvCxnSpPr>
          <p:cNvPr id="67" name="Google Shape;67;p8"/>
          <p:cNvCxnSpPr>
            <a:stCxn id="68" idx="0"/>
            <a:endCxn id="69" idx="0"/>
          </p:cNvCxnSpPr>
          <p:nvPr/>
        </p:nvCxnSpPr>
        <p:spPr>
          <a:xfrm rot="10800000">
            <a:off x="22059399" y="6290610"/>
            <a:ext cx="0" cy="23037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sp>
        <p:nvSpPr>
          <p:cNvPr id="69" name="Google Shape;69;p8"/>
          <p:cNvSpPr/>
          <p:nvPr/>
        </p:nvSpPr>
        <p:spPr>
          <a:xfrm>
            <a:off x="21866499" y="629071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68" name="Google Shape;68;p8"/>
          <p:cNvSpPr/>
          <p:nvPr/>
        </p:nvSpPr>
        <p:spPr>
          <a:xfrm>
            <a:off x="21866499" y="8594310"/>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47" name="Google Shape;47;p8"/>
          <p:cNvSpPr/>
          <p:nvPr/>
        </p:nvSpPr>
        <p:spPr>
          <a:xfrm>
            <a:off x="8246294" y="249864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64" name="Google Shape;64;p8"/>
          <p:cNvSpPr/>
          <p:nvPr/>
        </p:nvSpPr>
        <p:spPr>
          <a:xfrm>
            <a:off x="9683384" y="3967924"/>
            <a:ext cx="5011200" cy="5012400"/>
          </a:xfrm>
          <a:prstGeom prst="ellipse">
            <a:avLst/>
          </a:prstGeom>
          <a:noFill/>
          <a:ln w="50800" cap="flat" cmpd="sng">
            <a:solidFill>
              <a:srgbClr val="FFFFFF"/>
            </a:solidFill>
            <a:prstDash val="solid"/>
            <a:round/>
            <a:headEnd type="none" w="sm" len="sm"/>
            <a:tailEnd type="none" w="sm" len="sm"/>
          </a:ln>
          <a:effectLst>
            <a:outerShdw blurRad="76200" dist="38100" dir="5400000" rotWithShape="0">
              <a:srgbClr val="000000">
                <a:alpha val="3412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5600"/>
              <a:buFont typeface="Arial"/>
              <a:buNone/>
            </a:pPr>
            <a:endParaRPr sz="2800">
              <a:solidFill>
                <a:srgbClr val="000000"/>
              </a:solidFill>
              <a:latin typeface="Arial"/>
              <a:ea typeface="Arial"/>
              <a:cs typeface="Arial"/>
              <a:sym typeface="Arial"/>
            </a:endParaRPr>
          </a:p>
        </p:txBody>
      </p:sp>
      <p:pic>
        <p:nvPicPr>
          <p:cNvPr id="70" name="Google Shape;70;p8" descr="Google Shape;802;p192"/>
          <p:cNvPicPr preferRelativeResize="0"/>
          <p:nvPr/>
        </p:nvPicPr>
        <p:blipFill rotWithShape="1">
          <a:blip r:embed="rId2">
            <a:alphaModFix/>
          </a:blip>
          <a:srcRect b="8113"/>
          <a:stretch/>
        </p:blipFill>
        <p:spPr>
          <a:xfrm>
            <a:off x="10412880" y="4901692"/>
            <a:ext cx="3528485" cy="3270913"/>
          </a:xfrm>
          <a:prstGeom prst="rect">
            <a:avLst/>
          </a:prstGeom>
          <a:noFill/>
          <a:ln>
            <a:noFill/>
          </a:ln>
        </p:spPr>
      </p:pic>
      <p:sp>
        <p:nvSpPr>
          <p:cNvPr id="71" name="Google Shape;71;p8"/>
          <p:cNvSpPr txBox="1">
            <a:spLocks noGrp="1"/>
          </p:cNvSpPr>
          <p:nvPr>
            <p:ph type="title"/>
          </p:nvPr>
        </p:nvSpPr>
        <p:spPr>
          <a:xfrm>
            <a:off x="1675963" y="9592914"/>
            <a:ext cx="21025800" cy="11928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6800"/>
              <a:buFont typeface="Arial"/>
              <a:buNone/>
              <a:defRPr sz="6800" b="1" i="0" u="none" strike="noStrike" cap="none">
                <a:solidFill>
                  <a:schemeClr val="lt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cxnSp>
        <p:nvCxnSpPr>
          <p:cNvPr id="72" name="Google Shape;72;p8"/>
          <p:cNvCxnSpPr>
            <a:endCxn id="73" idx="6"/>
          </p:cNvCxnSpPr>
          <p:nvPr/>
        </p:nvCxnSpPr>
        <p:spPr>
          <a:xfrm>
            <a:off x="2148798" y="6483318"/>
            <a:ext cx="5115000" cy="90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sp>
        <p:nvSpPr>
          <p:cNvPr id="74" name="Google Shape;74;p8"/>
          <p:cNvSpPr/>
          <p:nvPr/>
        </p:nvSpPr>
        <p:spPr>
          <a:xfrm>
            <a:off x="1953751" y="629941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73" name="Google Shape;73;p8"/>
          <p:cNvSpPr/>
          <p:nvPr/>
        </p:nvSpPr>
        <p:spPr>
          <a:xfrm>
            <a:off x="6877998" y="629941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75" name="Google Shape;75;p8"/>
          <p:cNvSpPr/>
          <p:nvPr/>
        </p:nvSpPr>
        <p:spPr>
          <a:xfrm>
            <a:off x="14871575" y="4272800"/>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956"/>
        <p:cNvGrpSpPr/>
        <p:nvPr/>
      </p:nvGrpSpPr>
      <p:grpSpPr>
        <a:xfrm>
          <a:off x="0" y="0"/>
          <a:ext cx="0" cy="0"/>
          <a:chOff x="0" y="0"/>
          <a:chExt cx="0" cy="0"/>
        </a:xfrm>
      </p:grpSpPr>
      <p:sp>
        <p:nvSpPr>
          <p:cNvPr id="957" name="Google Shape;957;p63"/>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58" name="Google Shape;958;p6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59" name="Google Shape;959;p6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960" name="Google Shape;960;p6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61" name="Google Shape;961;p6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62" name="Google Shape;962;p6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63" name="Google Shape;963;p6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64" name="Google Shape;964;p63"/>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65" name="Google Shape;965;p63"/>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66" name="Google Shape;966;p63"/>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67" name="Google Shape;967;p63"/>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68" name="Google Shape;968;p63"/>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69" name="Google Shape;969;p63"/>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0" name="Google Shape;970;p63"/>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1" name="Google Shape;971;p63"/>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2" name="Google Shape;972;p63"/>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3" name="Google Shape;973;p63"/>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4" name="Google Shape;974;p63"/>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975" name="Google Shape;975;p63"/>
          <p:cNvPicPr preferRelativeResize="0"/>
          <p:nvPr/>
        </p:nvPicPr>
        <p:blipFill rotWithShape="1">
          <a:blip r:embed="rId2">
            <a:alphaModFix/>
          </a:blip>
          <a:srcRect t="1774" b="1765"/>
          <a:stretch/>
        </p:blipFill>
        <p:spPr>
          <a:xfrm>
            <a:off x="1145750" y="3364992"/>
            <a:ext cx="1540411" cy="1190400"/>
          </a:xfrm>
          <a:prstGeom prst="rect">
            <a:avLst/>
          </a:prstGeom>
          <a:noFill/>
          <a:ln>
            <a:noFill/>
          </a:ln>
        </p:spPr>
      </p:pic>
      <p:pic>
        <p:nvPicPr>
          <p:cNvPr id="976" name="Google Shape;976;p63"/>
          <p:cNvPicPr preferRelativeResize="0"/>
          <p:nvPr/>
        </p:nvPicPr>
        <p:blipFill rotWithShape="1">
          <a:blip r:embed="rId2">
            <a:alphaModFix/>
          </a:blip>
          <a:srcRect t="1774" b="1765"/>
          <a:stretch/>
        </p:blipFill>
        <p:spPr>
          <a:xfrm>
            <a:off x="1145750" y="4930259"/>
            <a:ext cx="1540411" cy="1190400"/>
          </a:xfrm>
          <a:prstGeom prst="rect">
            <a:avLst/>
          </a:prstGeom>
          <a:noFill/>
          <a:ln>
            <a:noFill/>
          </a:ln>
        </p:spPr>
      </p:pic>
      <p:pic>
        <p:nvPicPr>
          <p:cNvPr id="977" name="Google Shape;977;p63"/>
          <p:cNvPicPr preferRelativeResize="0"/>
          <p:nvPr/>
        </p:nvPicPr>
        <p:blipFill rotWithShape="1">
          <a:blip r:embed="rId2">
            <a:alphaModFix/>
          </a:blip>
          <a:srcRect t="1774" b="1765"/>
          <a:stretch/>
        </p:blipFill>
        <p:spPr>
          <a:xfrm>
            <a:off x="1145750" y="6506459"/>
            <a:ext cx="1540411" cy="1190400"/>
          </a:xfrm>
          <a:prstGeom prst="rect">
            <a:avLst/>
          </a:prstGeom>
          <a:noFill/>
          <a:ln>
            <a:noFill/>
          </a:ln>
        </p:spPr>
      </p:pic>
      <p:pic>
        <p:nvPicPr>
          <p:cNvPr id="978" name="Google Shape;978;p63"/>
          <p:cNvPicPr preferRelativeResize="0"/>
          <p:nvPr/>
        </p:nvPicPr>
        <p:blipFill rotWithShape="1">
          <a:blip r:embed="rId2">
            <a:alphaModFix/>
          </a:blip>
          <a:srcRect t="1774" b="1765"/>
          <a:stretch/>
        </p:blipFill>
        <p:spPr>
          <a:xfrm>
            <a:off x="1145750" y="8109292"/>
            <a:ext cx="1540411" cy="1190400"/>
          </a:xfrm>
          <a:prstGeom prst="rect">
            <a:avLst/>
          </a:prstGeom>
          <a:noFill/>
          <a:ln>
            <a:noFill/>
          </a:ln>
        </p:spPr>
      </p:pic>
      <p:pic>
        <p:nvPicPr>
          <p:cNvPr id="979" name="Google Shape;979;p63"/>
          <p:cNvPicPr preferRelativeResize="0"/>
          <p:nvPr/>
        </p:nvPicPr>
        <p:blipFill rotWithShape="1">
          <a:blip r:embed="rId2">
            <a:alphaModFix/>
          </a:blip>
          <a:srcRect t="1774" b="1765"/>
          <a:stretch/>
        </p:blipFill>
        <p:spPr>
          <a:xfrm>
            <a:off x="1145750" y="9658992"/>
            <a:ext cx="1540411" cy="1190400"/>
          </a:xfrm>
          <a:prstGeom prst="rect">
            <a:avLst/>
          </a:prstGeom>
          <a:noFill/>
          <a:ln>
            <a:noFill/>
          </a:ln>
        </p:spPr>
      </p:pic>
      <p:pic>
        <p:nvPicPr>
          <p:cNvPr id="980" name="Google Shape;980;p63"/>
          <p:cNvPicPr preferRelativeResize="0"/>
          <p:nvPr/>
        </p:nvPicPr>
        <p:blipFill rotWithShape="1">
          <a:blip r:embed="rId2">
            <a:alphaModFix/>
          </a:blip>
          <a:srcRect t="1774" b="1765"/>
          <a:stretch/>
        </p:blipFill>
        <p:spPr>
          <a:xfrm>
            <a:off x="1145750" y="11208725"/>
            <a:ext cx="1540411" cy="1190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981"/>
        <p:cNvGrpSpPr/>
        <p:nvPr/>
      </p:nvGrpSpPr>
      <p:grpSpPr>
        <a:xfrm>
          <a:off x="0" y="0"/>
          <a:ext cx="0" cy="0"/>
          <a:chOff x="0" y="0"/>
          <a:chExt cx="0" cy="0"/>
        </a:xfrm>
      </p:grpSpPr>
      <p:sp>
        <p:nvSpPr>
          <p:cNvPr id="982" name="Google Shape;982;p64"/>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83" name="Google Shape;983;p6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84" name="Google Shape;984;p6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985" name="Google Shape;985;p6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86" name="Google Shape;986;p6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87" name="Google Shape;987;p6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88" name="Google Shape;988;p6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89" name="Google Shape;989;p64"/>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90" name="Google Shape;990;p64"/>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91" name="Google Shape;991;p64"/>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92" name="Google Shape;992;p64"/>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93" name="Google Shape;993;p64"/>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94" name="Google Shape;994;p64"/>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95" name="Google Shape;995;p64"/>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96" name="Google Shape;996;p64"/>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97" name="Google Shape;997;p64"/>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98" name="Google Shape;998;p64"/>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99" name="Google Shape;999;p64"/>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000" name="Google Shape;1000;p64"/>
          <p:cNvPicPr preferRelativeResize="0"/>
          <p:nvPr/>
        </p:nvPicPr>
        <p:blipFill rotWithShape="1">
          <a:blip r:embed="rId2">
            <a:alphaModFix/>
          </a:blip>
          <a:srcRect t="465" b="475"/>
          <a:stretch/>
        </p:blipFill>
        <p:spPr>
          <a:xfrm>
            <a:off x="1145750" y="3364992"/>
            <a:ext cx="1540411" cy="1190090"/>
          </a:xfrm>
          <a:prstGeom prst="rect">
            <a:avLst/>
          </a:prstGeom>
          <a:noFill/>
          <a:ln>
            <a:noFill/>
          </a:ln>
        </p:spPr>
      </p:pic>
      <p:pic>
        <p:nvPicPr>
          <p:cNvPr id="1001" name="Google Shape;1001;p64"/>
          <p:cNvPicPr preferRelativeResize="0"/>
          <p:nvPr/>
        </p:nvPicPr>
        <p:blipFill rotWithShape="1">
          <a:blip r:embed="rId2">
            <a:alphaModFix/>
          </a:blip>
          <a:srcRect t="465" b="475"/>
          <a:stretch/>
        </p:blipFill>
        <p:spPr>
          <a:xfrm>
            <a:off x="1145750" y="4930259"/>
            <a:ext cx="1540411" cy="1190090"/>
          </a:xfrm>
          <a:prstGeom prst="rect">
            <a:avLst/>
          </a:prstGeom>
          <a:noFill/>
          <a:ln>
            <a:noFill/>
          </a:ln>
        </p:spPr>
      </p:pic>
      <p:pic>
        <p:nvPicPr>
          <p:cNvPr id="1002" name="Google Shape;1002;p64"/>
          <p:cNvPicPr preferRelativeResize="0"/>
          <p:nvPr/>
        </p:nvPicPr>
        <p:blipFill rotWithShape="1">
          <a:blip r:embed="rId2">
            <a:alphaModFix/>
          </a:blip>
          <a:srcRect t="465" b="475"/>
          <a:stretch/>
        </p:blipFill>
        <p:spPr>
          <a:xfrm>
            <a:off x="1145750" y="6506459"/>
            <a:ext cx="1540411" cy="1190090"/>
          </a:xfrm>
          <a:prstGeom prst="rect">
            <a:avLst/>
          </a:prstGeom>
          <a:noFill/>
          <a:ln>
            <a:noFill/>
          </a:ln>
        </p:spPr>
      </p:pic>
      <p:pic>
        <p:nvPicPr>
          <p:cNvPr id="1003" name="Google Shape;1003;p64"/>
          <p:cNvPicPr preferRelativeResize="0"/>
          <p:nvPr/>
        </p:nvPicPr>
        <p:blipFill rotWithShape="1">
          <a:blip r:embed="rId2">
            <a:alphaModFix/>
          </a:blip>
          <a:srcRect t="465" b="475"/>
          <a:stretch/>
        </p:blipFill>
        <p:spPr>
          <a:xfrm>
            <a:off x="1145750" y="8109292"/>
            <a:ext cx="1540411" cy="1190090"/>
          </a:xfrm>
          <a:prstGeom prst="rect">
            <a:avLst/>
          </a:prstGeom>
          <a:noFill/>
          <a:ln>
            <a:noFill/>
          </a:ln>
        </p:spPr>
      </p:pic>
      <p:pic>
        <p:nvPicPr>
          <p:cNvPr id="1004" name="Google Shape;1004;p64"/>
          <p:cNvPicPr preferRelativeResize="0"/>
          <p:nvPr/>
        </p:nvPicPr>
        <p:blipFill rotWithShape="1">
          <a:blip r:embed="rId2">
            <a:alphaModFix/>
          </a:blip>
          <a:srcRect t="465" b="475"/>
          <a:stretch/>
        </p:blipFill>
        <p:spPr>
          <a:xfrm>
            <a:off x="1145750" y="9658992"/>
            <a:ext cx="1540411" cy="1190090"/>
          </a:xfrm>
          <a:prstGeom prst="rect">
            <a:avLst/>
          </a:prstGeom>
          <a:noFill/>
          <a:ln>
            <a:noFill/>
          </a:ln>
        </p:spPr>
      </p:pic>
      <p:pic>
        <p:nvPicPr>
          <p:cNvPr id="1005" name="Google Shape;1005;p64"/>
          <p:cNvPicPr preferRelativeResize="0"/>
          <p:nvPr/>
        </p:nvPicPr>
        <p:blipFill rotWithShape="1">
          <a:blip r:embed="rId2">
            <a:alphaModFix/>
          </a:blip>
          <a:srcRect t="465" b="475"/>
          <a:stretch/>
        </p:blipFill>
        <p:spPr>
          <a:xfrm>
            <a:off x="1145750" y="11208725"/>
            <a:ext cx="1540411" cy="119009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1006"/>
        <p:cNvGrpSpPr/>
        <p:nvPr/>
      </p:nvGrpSpPr>
      <p:grpSpPr>
        <a:xfrm>
          <a:off x="0" y="0"/>
          <a:ext cx="0" cy="0"/>
          <a:chOff x="0" y="0"/>
          <a:chExt cx="0" cy="0"/>
        </a:xfrm>
      </p:grpSpPr>
      <p:sp>
        <p:nvSpPr>
          <p:cNvPr id="1007" name="Google Shape;1007;p65"/>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08" name="Google Shape;1008;p6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09" name="Google Shape;1009;p6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010" name="Google Shape;1010;p6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011" name="Google Shape;1011;p6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012" name="Google Shape;1012;p6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013" name="Google Shape;1013;p6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14" name="Google Shape;1014;p65"/>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15" name="Google Shape;1015;p65"/>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16" name="Google Shape;1016;p65"/>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17" name="Google Shape;1017;p65"/>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18" name="Google Shape;1018;p65"/>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19" name="Google Shape;1019;p65"/>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20" name="Google Shape;1020;p65"/>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21" name="Google Shape;1021;p65"/>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22" name="Google Shape;1022;p65"/>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23" name="Google Shape;1023;p65"/>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24" name="Google Shape;1024;p65"/>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25" name="Google Shape;1025;p65"/>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26" name="Google Shape;1026;p65"/>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027" name="Google Shape;1027;p65"/>
          <p:cNvPicPr preferRelativeResize="0"/>
          <p:nvPr/>
        </p:nvPicPr>
        <p:blipFill rotWithShape="1">
          <a:blip r:embed="rId2">
            <a:alphaModFix/>
          </a:blip>
          <a:srcRect t="1830" b="1830"/>
          <a:stretch/>
        </p:blipFill>
        <p:spPr>
          <a:xfrm>
            <a:off x="1145750" y="3124233"/>
            <a:ext cx="1389525" cy="1056315"/>
          </a:xfrm>
          <a:prstGeom prst="rect">
            <a:avLst/>
          </a:prstGeom>
          <a:noFill/>
          <a:ln>
            <a:noFill/>
          </a:ln>
        </p:spPr>
      </p:pic>
      <p:pic>
        <p:nvPicPr>
          <p:cNvPr id="1028" name="Google Shape;1028;p65"/>
          <p:cNvPicPr preferRelativeResize="0"/>
          <p:nvPr/>
        </p:nvPicPr>
        <p:blipFill rotWithShape="1">
          <a:blip r:embed="rId3">
            <a:alphaModFix/>
          </a:blip>
          <a:srcRect t="1047" b="1037"/>
          <a:stretch/>
        </p:blipFill>
        <p:spPr>
          <a:xfrm>
            <a:off x="1145750" y="4559067"/>
            <a:ext cx="1389526" cy="1056315"/>
          </a:xfrm>
          <a:prstGeom prst="rect">
            <a:avLst/>
          </a:prstGeom>
          <a:noFill/>
          <a:ln>
            <a:noFill/>
          </a:ln>
        </p:spPr>
      </p:pic>
      <p:pic>
        <p:nvPicPr>
          <p:cNvPr id="1029" name="Google Shape;1029;p65"/>
          <p:cNvPicPr preferRelativeResize="0"/>
          <p:nvPr/>
        </p:nvPicPr>
        <p:blipFill rotWithShape="1">
          <a:blip r:embed="rId2">
            <a:alphaModFix/>
          </a:blip>
          <a:srcRect t="1830" b="1830"/>
          <a:stretch/>
        </p:blipFill>
        <p:spPr>
          <a:xfrm>
            <a:off x="1145750" y="5881600"/>
            <a:ext cx="1389525" cy="1056315"/>
          </a:xfrm>
          <a:prstGeom prst="rect">
            <a:avLst/>
          </a:prstGeom>
          <a:noFill/>
          <a:ln>
            <a:noFill/>
          </a:ln>
        </p:spPr>
      </p:pic>
      <p:pic>
        <p:nvPicPr>
          <p:cNvPr id="1030" name="Google Shape;1030;p65"/>
          <p:cNvPicPr preferRelativeResize="0"/>
          <p:nvPr/>
        </p:nvPicPr>
        <p:blipFill rotWithShape="1">
          <a:blip r:embed="rId3">
            <a:alphaModFix/>
          </a:blip>
          <a:srcRect t="1047" b="1037"/>
          <a:stretch/>
        </p:blipFill>
        <p:spPr>
          <a:xfrm>
            <a:off x="1145750" y="7347100"/>
            <a:ext cx="1389526" cy="1056315"/>
          </a:xfrm>
          <a:prstGeom prst="rect">
            <a:avLst/>
          </a:prstGeom>
          <a:noFill/>
          <a:ln>
            <a:noFill/>
          </a:ln>
        </p:spPr>
      </p:pic>
      <p:pic>
        <p:nvPicPr>
          <p:cNvPr id="1031" name="Google Shape;1031;p65"/>
          <p:cNvPicPr preferRelativeResize="0"/>
          <p:nvPr/>
        </p:nvPicPr>
        <p:blipFill rotWithShape="1">
          <a:blip r:embed="rId2">
            <a:alphaModFix/>
          </a:blip>
          <a:srcRect t="1830" b="1830"/>
          <a:stretch/>
        </p:blipFill>
        <p:spPr>
          <a:xfrm>
            <a:off x="1145750" y="8740767"/>
            <a:ext cx="1389525" cy="1056315"/>
          </a:xfrm>
          <a:prstGeom prst="rect">
            <a:avLst/>
          </a:prstGeom>
          <a:noFill/>
          <a:ln>
            <a:noFill/>
          </a:ln>
        </p:spPr>
      </p:pic>
      <p:pic>
        <p:nvPicPr>
          <p:cNvPr id="1032" name="Google Shape;1032;p65"/>
          <p:cNvPicPr preferRelativeResize="0"/>
          <p:nvPr/>
        </p:nvPicPr>
        <p:blipFill rotWithShape="1">
          <a:blip r:embed="rId3">
            <a:alphaModFix/>
          </a:blip>
          <a:srcRect t="1380" b="1390"/>
          <a:stretch/>
        </p:blipFill>
        <p:spPr>
          <a:xfrm>
            <a:off x="1145750" y="10119360"/>
            <a:ext cx="1388917" cy="1048513"/>
          </a:xfrm>
          <a:prstGeom prst="rect">
            <a:avLst/>
          </a:prstGeom>
          <a:noFill/>
          <a:ln>
            <a:noFill/>
          </a:ln>
        </p:spPr>
      </p:pic>
      <p:pic>
        <p:nvPicPr>
          <p:cNvPr id="1033" name="Google Shape;1033;p65"/>
          <p:cNvPicPr preferRelativeResize="0"/>
          <p:nvPr/>
        </p:nvPicPr>
        <p:blipFill rotWithShape="1">
          <a:blip r:embed="rId2">
            <a:alphaModFix/>
          </a:blip>
          <a:srcRect t="1830" b="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1034"/>
        <p:cNvGrpSpPr/>
        <p:nvPr/>
      </p:nvGrpSpPr>
      <p:grpSpPr>
        <a:xfrm>
          <a:off x="0" y="0"/>
          <a:ext cx="0" cy="0"/>
          <a:chOff x="0" y="0"/>
          <a:chExt cx="0" cy="0"/>
        </a:xfrm>
      </p:grpSpPr>
      <p:sp>
        <p:nvSpPr>
          <p:cNvPr id="1035" name="Google Shape;1035;p66"/>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36" name="Google Shape;1036;p6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37" name="Google Shape;1037;p6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038" name="Google Shape;1038;p6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039" name="Google Shape;1039;p6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040" name="Google Shape;1040;p6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041" name="Google Shape;1041;p6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42" name="Google Shape;1042;p66"/>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43" name="Google Shape;1043;p66"/>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44" name="Google Shape;1044;p66"/>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45" name="Google Shape;1045;p66"/>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46" name="Google Shape;1046;p66"/>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47" name="Google Shape;1047;p66"/>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48" name="Google Shape;1048;p66"/>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49" name="Google Shape;1049;p66"/>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50" name="Google Shape;1050;p66"/>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51" name="Google Shape;1051;p66"/>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52" name="Google Shape;1052;p66"/>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53" name="Google Shape;1053;p66"/>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54" name="Google Shape;1054;p66"/>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055" name="Google Shape;1055;p66"/>
          <p:cNvPicPr preferRelativeResize="0"/>
          <p:nvPr/>
        </p:nvPicPr>
        <p:blipFill rotWithShape="1">
          <a:blip r:embed="rId2">
            <a:alphaModFix/>
          </a:blip>
          <a:srcRect t="1830" b="1830"/>
          <a:stretch/>
        </p:blipFill>
        <p:spPr>
          <a:xfrm>
            <a:off x="1145750" y="3124233"/>
            <a:ext cx="1389525" cy="1056315"/>
          </a:xfrm>
          <a:prstGeom prst="rect">
            <a:avLst/>
          </a:prstGeom>
          <a:noFill/>
          <a:ln>
            <a:noFill/>
          </a:ln>
        </p:spPr>
      </p:pic>
      <p:pic>
        <p:nvPicPr>
          <p:cNvPr id="1056" name="Google Shape;1056;p66"/>
          <p:cNvPicPr preferRelativeResize="0"/>
          <p:nvPr/>
        </p:nvPicPr>
        <p:blipFill rotWithShape="1">
          <a:blip r:embed="rId2">
            <a:alphaModFix/>
          </a:blip>
          <a:srcRect t="1830" b="1830"/>
          <a:stretch/>
        </p:blipFill>
        <p:spPr>
          <a:xfrm>
            <a:off x="1145750" y="4559067"/>
            <a:ext cx="1389525" cy="1056315"/>
          </a:xfrm>
          <a:prstGeom prst="rect">
            <a:avLst/>
          </a:prstGeom>
          <a:noFill/>
          <a:ln>
            <a:noFill/>
          </a:ln>
        </p:spPr>
      </p:pic>
      <p:pic>
        <p:nvPicPr>
          <p:cNvPr id="1057" name="Google Shape;1057;p66"/>
          <p:cNvPicPr preferRelativeResize="0"/>
          <p:nvPr/>
        </p:nvPicPr>
        <p:blipFill rotWithShape="1">
          <a:blip r:embed="rId2">
            <a:alphaModFix/>
          </a:blip>
          <a:srcRect t="1830" b="1830"/>
          <a:stretch/>
        </p:blipFill>
        <p:spPr>
          <a:xfrm>
            <a:off x="1145750" y="5881600"/>
            <a:ext cx="1389525" cy="1056315"/>
          </a:xfrm>
          <a:prstGeom prst="rect">
            <a:avLst/>
          </a:prstGeom>
          <a:noFill/>
          <a:ln>
            <a:noFill/>
          </a:ln>
        </p:spPr>
      </p:pic>
      <p:pic>
        <p:nvPicPr>
          <p:cNvPr id="1058" name="Google Shape;1058;p66"/>
          <p:cNvPicPr preferRelativeResize="0"/>
          <p:nvPr/>
        </p:nvPicPr>
        <p:blipFill rotWithShape="1">
          <a:blip r:embed="rId2">
            <a:alphaModFix/>
          </a:blip>
          <a:srcRect t="1830" b="1830"/>
          <a:stretch/>
        </p:blipFill>
        <p:spPr>
          <a:xfrm>
            <a:off x="1145750" y="7347100"/>
            <a:ext cx="1389525" cy="1056315"/>
          </a:xfrm>
          <a:prstGeom prst="rect">
            <a:avLst/>
          </a:prstGeom>
          <a:noFill/>
          <a:ln>
            <a:noFill/>
          </a:ln>
        </p:spPr>
      </p:pic>
      <p:pic>
        <p:nvPicPr>
          <p:cNvPr id="1059" name="Google Shape;1059;p66"/>
          <p:cNvPicPr preferRelativeResize="0"/>
          <p:nvPr/>
        </p:nvPicPr>
        <p:blipFill rotWithShape="1">
          <a:blip r:embed="rId2">
            <a:alphaModFix/>
          </a:blip>
          <a:srcRect t="1830" b="1830"/>
          <a:stretch/>
        </p:blipFill>
        <p:spPr>
          <a:xfrm>
            <a:off x="1145750" y="8740767"/>
            <a:ext cx="1389525" cy="1056315"/>
          </a:xfrm>
          <a:prstGeom prst="rect">
            <a:avLst/>
          </a:prstGeom>
          <a:noFill/>
          <a:ln>
            <a:noFill/>
          </a:ln>
        </p:spPr>
      </p:pic>
      <p:pic>
        <p:nvPicPr>
          <p:cNvPr id="1060" name="Google Shape;1060;p66"/>
          <p:cNvPicPr preferRelativeResize="0"/>
          <p:nvPr/>
        </p:nvPicPr>
        <p:blipFill rotWithShape="1">
          <a:blip r:embed="rId2">
            <a:alphaModFix/>
          </a:blip>
          <a:srcRect t="1830" b="1830"/>
          <a:stretch/>
        </p:blipFill>
        <p:spPr>
          <a:xfrm>
            <a:off x="1145750" y="10119360"/>
            <a:ext cx="1388916" cy="1048512"/>
          </a:xfrm>
          <a:prstGeom prst="rect">
            <a:avLst/>
          </a:prstGeom>
          <a:noFill/>
          <a:ln>
            <a:noFill/>
          </a:ln>
        </p:spPr>
      </p:pic>
      <p:pic>
        <p:nvPicPr>
          <p:cNvPr id="1061" name="Google Shape;1061;p66"/>
          <p:cNvPicPr preferRelativeResize="0"/>
          <p:nvPr/>
        </p:nvPicPr>
        <p:blipFill rotWithShape="1">
          <a:blip r:embed="rId2">
            <a:alphaModFix/>
          </a:blip>
          <a:srcRect t="1830" b="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1062"/>
        <p:cNvGrpSpPr/>
        <p:nvPr/>
      </p:nvGrpSpPr>
      <p:grpSpPr>
        <a:xfrm>
          <a:off x="0" y="0"/>
          <a:ext cx="0" cy="0"/>
          <a:chOff x="0" y="0"/>
          <a:chExt cx="0" cy="0"/>
        </a:xfrm>
      </p:grpSpPr>
      <p:sp>
        <p:nvSpPr>
          <p:cNvPr id="1063" name="Google Shape;1063;p67"/>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64" name="Google Shape;1064;p6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65" name="Google Shape;1065;p6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066" name="Google Shape;1066;p6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067" name="Google Shape;1067;p6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068" name="Google Shape;1068;p6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069" name="Google Shape;1069;p6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70" name="Google Shape;1070;p67"/>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71" name="Google Shape;1071;p67"/>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72" name="Google Shape;1072;p67"/>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73" name="Google Shape;1073;p67"/>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74" name="Google Shape;1074;p67"/>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75" name="Google Shape;1075;p67"/>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76" name="Google Shape;1076;p67"/>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77" name="Google Shape;1077;p67"/>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78" name="Google Shape;1078;p67"/>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79" name="Google Shape;1079;p67"/>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80" name="Google Shape;1080;p67"/>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81" name="Google Shape;1081;p67"/>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82" name="Google Shape;1082;p67"/>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083" name="Google Shape;1083;p67"/>
          <p:cNvPicPr preferRelativeResize="0"/>
          <p:nvPr/>
        </p:nvPicPr>
        <p:blipFill rotWithShape="1">
          <a:blip r:embed="rId2">
            <a:alphaModFix/>
          </a:blip>
          <a:srcRect t="2552" b="2561"/>
          <a:stretch/>
        </p:blipFill>
        <p:spPr>
          <a:xfrm>
            <a:off x="1145750" y="3124233"/>
            <a:ext cx="1389526" cy="1056315"/>
          </a:xfrm>
          <a:prstGeom prst="rect">
            <a:avLst/>
          </a:prstGeom>
          <a:noFill/>
          <a:ln>
            <a:noFill/>
          </a:ln>
        </p:spPr>
      </p:pic>
      <p:pic>
        <p:nvPicPr>
          <p:cNvPr id="1084" name="Google Shape;1084;p67"/>
          <p:cNvPicPr preferRelativeResize="0"/>
          <p:nvPr/>
        </p:nvPicPr>
        <p:blipFill rotWithShape="1">
          <a:blip r:embed="rId2">
            <a:alphaModFix/>
          </a:blip>
          <a:srcRect t="2552" b="2561"/>
          <a:stretch/>
        </p:blipFill>
        <p:spPr>
          <a:xfrm>
            <a:off x="1145750" y="4559067"/>
            <a:ext cx="1389526" cy="1056315"/>
          </a:xfrm>
          <a:prstGeom prst="rect">
            <a:avLst/>
          </a:prstGeom>
          <a:noFill/>
          <a:ln>
            <a:noFill/>
          </a:ln>
        </p:spPr>
      </p:pic>
      <p:pic>
        <p:nvPicPr>
          <p:cNvPr id="1085" name="Google Shape;1085;p67"/>
          <p:cNvPicPr preferRelativeResize="0"/>
          <p:nvPr/>
        </p:nvPicPr>
        <p:blipFill rotWithShape="1">
          <a:blip r:embed="rId2">
            <a:alphaModFix/>
          </a:blip>
          <a:srcRect t="2552" b="2561"/>
          <a:stretch/>
        </p:blipFill>
        <p:spPr>
          <a:xfrm>
            <a:off x="1145750" y="5881600"/>
            <a:ext cx="1389526" cy="1056315"/>
          </a:xfrm>
          <a:prstGeom prst="rect">
            <a:avLst/>
          </a:prstGeom>
          <a:noFill/>
          <a:ln>
            <a:noFill/>
          </a:ln>
        </p:spPr>
      </p:pic>
      <p:pic>
        <p:nvPicPr>
          <p:cNvPr id="1086" name="Google Shape;1086;p67"/>
          <p:cNvPicPr preferRelativeResize="0"/>
          <p:nvPr/>
        </p:nvPicPr>
        <p:blipFill rotWithShape="1">
          <a:blip r:embed="rId2">
            <a:alphaModFix/>
          </a:blip>
          <a:srcRect t="2552" b="2561"/>
          <a:stretch/>
        </p:blipFill>
        <p:spPr>
          <a:xfrm>
            <a:off x="1145750" y="7347100"/>
            <a:ext cx="1389526" cy="1056315"/>
          </a:xfrm>
          <a:prstGeom prst="rect">
            <a:avLst/>
          </a:prstGeom>
          <a:noFill/>
          <a:ln>
            <a:noFill/>
          </a:ln>
        </p:spPr>
      </p:pic>
      <p:pic>
        <p:nvPicPr>
          <p:cNvPr id="1087" name="Google Shape;1087;p67"/>
          <p:cNvPicPr preferRelativeResize="0"/>
          <p:nvPr/>
        </p:nvPicPr>
        <p:blipFill rotWithShape="1">
          <a:blip r:embed="rId2">
            <a:alphaModFix/>
          </a:blip>
          <a:srcRect t="2552" b="2561"/>
          <a:stretch/>
        </p:blipFill>
        <p:spPr>
          <a:xfrm>
            <a:off x="1145750" y="8740767"/>
            <a:ext cx="1389526" cy="1056315"/>
          </a:xfrm>
          <a:prstGeom prst="rect">
            <a:avLst/>
          </a:prstGeom>
          <a:noFill/>
          <a:ln>
            <a:noFill/>
          </a:ln>
        </p:spPr>
      </p:pic>
      <p:pic>
        <p:nvPicPr>
          <p:cNvPr id="1088" name="Google Shape;1088;p67"/>
          <p:cNvPicPr preferRelativeResize="0"/>
          <p:nvPr/>
        </p:nvPicPr>
        <p:blipFill rotWithShape="1">
          <a:blip r:embed="rId2">
            <a:alphaModFix/>
          </a:blip>
          <a:srcRect t="2883" b="2892"/>
          <a:stretch/>
        </p:blipFill>
        <p:spPr>
          <a:xfrm>
            <a:off x="1145750" y="10119360"/>
            <a:ext cx="1388917" cy="1048512"/>
          </a:xfrm>
          <a:prstGeom prst="rect">
            <a:avLst/>
          </a:prstGeom>
          <a:noFill/>
          <a:ln>
            <a:noFill/>
          </a:ln>
        </p:spPr>
      </p:pic>
      <p:pic>
        <p:nvPicPr>
          <p:cNvPr id="1089" name="Google Shape;1089;p67"/>
          <p:cNvPicPr preferRelativeResize="0"/>
          <p:nvPr/>
        </p:nvPicPr>
        <p:blipFill rotWithShape="1">
          <a:blip r:embed="rId2">
            <a:alphaModFix/>
          </a:blip>
          <a:srcRect t="2883" b="2892"/>
          <a:stretch/>
        </p:blipFill>
        <p:spPr>
          <a:xfrm>
            <a:off x="1145750" y="11582400"/>
            <a:ext cx="1388917"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1090"/>
        <p:cNvGrpSpPr/>
        <p:nvPr/>
      </p:nvGrpSpPr>
      <p:grpSpPr>
        <a:xfrm>
          <a:off x="0" y="0"/>
          <a:ext cx="0" cy="0"/>
          <a:chOff x="0" y="0"/>
          <a:chExt cx="0" cy="0"/>
        </a:xfrm>
      </p:grpSpPr>
      <p:sp>
        <p:nvSpPr>
          <p:cNvPr id="1091" name="Google Shape;1091;p68"/>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92" name="Google Shape;1092;p6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93" name="Google Shape;1093;p6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094" name="Google Shape;1094;p6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095" name="Google Shape;1095;p6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096" name="Google Shape;1096;p6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097" name="Google Shape;1097;p6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98" name="Google Shape;1098;p68"/>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99" name="Google Shape;1099;p68"/>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100" name="Google Shape;1100;p68"/>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101" name="Google Shape;1101;p68"/>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102" name="Google Shape;1102;p68"/>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103" name="Google Shape;1103;p68"/>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104" name="Google Shape;1104;p68"/>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105" name="Google Shape;1105;p68"/>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106" name="Google Shape;1106;p68"/>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107" name="Google Shape;1107;p68"/>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108" name="Google Shape;1108;p68"/>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109" name="Google Shape;1109;p68"/>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110" name="Google Shape;1110;p68"/>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111" name="Google Shape;1111;p68"/>
          <p:cNvPicPr preferRelativeResize="0"/>
          <p:nvPr/>
        </p:nvPicPr>
        <p:blipFill rotWithShape="1">
          <a:blip r:embed="rId2">
            <a:alphaModFix/>
          </a:blip>
          <a:srcRect t="1276" b="1276"/>
          <a:stretch/>
        </p:blipFill>
        <p:spPr>
          <a:xfrm>
            <a:off x="1145750" y="3124233"/>
            <a:ext cx="1389526" cy="1056315"/>
          </a:xfrm>
          <a:prstGeom prst="rect">
            <a:avLst/>
          </a:prstGeom>
          <a:noFill/>
          <a:ln>
            <a:noFill/>
          </a:ln>
        </p:spPr>
      </p:pic>
      <p:pic>
        <p:nvPicPr>
          <p:cNvPr id="1112" name="Google Shape;1112;p68"/>
          <p:cNvPicPr preferRelativeResize="0"/>
          <p:nvPr/>
        </p:nvPicPr>
        <p:blipFill rotWithShape="1">
          <a:blip r:embed="rId2">
            <a:alphaModFix/>
          </a:blip>
          <a:srcRect t="1276" b="1276"/>
          <a:stretch/>
        </p:blipFill>
        <p:spPr>
          <a:xfrm>
            <a:off x="1145750" y="4559067"/>
            <a:ext cx="1389526" cy="1056316"/>
          </a:xfrm>
          <a:prstGeom prst="rect">
            <a:avLst/>
          </a:prstGeom>
          <a:noFill/>
          <a:ln>
            <a:noFill/>
          </a:ln>
        </p:spPr>
      </p:pic>
      <p:pic>
        <p:nvPicPr>
          <p:cNvPr id="1113" name="Google Shape;1113;p68"/>
          <p:cNvPicPr preferRelativeResize="0"/>
          <p:nvPr/>
        </p:nvPicPr>
        <p:blipFill rotWithShape="1">
          <a:blip r:embed="rId2">
            <a:alphaModFix/>
          </a:blip>
          <a:srcRect t="1276" b="1276"/>
          <a:stretch/>
        </p:blipFill>
        <p:spPr>
          <a:xfrm>
            <a:off x="1145750" y="5881600"/>
            <a:ext cx="1389526" cy="1056315"/>
          </a:xfrm>
          <a:prstGeom prst="rect">
            <a:avLst/>
          </a:prstGeom>
          <a:noFill/>
          <a:ln>
            <a:noFill/>
          </a:ln>
        </p:spPr>
      </p:pic>
      <p:pic>
        <p:nvPicPr>
          <p:cNvPr id="1114" name="Google Shape;1114;p68"/>
          <p:cNvPicPr preferRelativeResize="0"/>
          <p:nvPr/>
        </p:nvPicPr>
        <p:blipFill rotWithShape="1">
          <a:blip r:embed="rId2">
            <a:alphaModFix/>
          </a:blip>
          <a:srcRect t="1276" b="1276"/>
          <a:stretch/>
        </p:blipFill>
        <p:spPr>
          <a:xfrm>
            <a:off x="1145750" y="7347100"/>
            <a:ext cx="1389526" cy="1056316"/>
          </a:xfrm>
          <a:prstGeom prst="rect">
            <a:avLst/>
          </a:prstGeom>
          <a:noFill/>
          <a:ln>
            <a:noFill/>
          </a:ln>
        </p:spPr>
      </p:pic>
      <p:pic>
        <p:nvPicPr>
          <p:cNvPr id="1115" name="Google Shape;1115;p68"/>
          <p:cNvPicPr preferRelativeResize="0"/>
          <p:nvPr/>
        </p:nvPicPr>
        <p:blipFill rotWithShape="1">
          <a:blip r:embed="rId2">
            <a:alphaModFix/>
          </a:blip>
          <a:srcRect t="1276" b="1276"/>
          <a:stretch/>
        </p:blipFill>
        <p:spPr>
          <a:xfrm>
            <a:off x="1145750" y="8740767"/>
            <a:ext cx="1389526" cy="1056315"/>
          </a:xfrm>
          <a:prstGeom prst="rect">
            <a:avLst/>
          </a:prstGeom>
          <a:noFill/>
          <a:ln>
            <a:noFill/>
          </a:ln>
        </p:spPr>
      </p:pic>
      <p:pic>
        <p:nvPicPr>
          <p:cNvPr id="1116" name="Google Shape;1116;p68"/>
          <p:cNvPicPr preferRelativeResize="0"/>
          <p:nvPr/>
        </p:nvPicPr>
        <p:blipFill rotWithShape="1">
          <a:blip r:embed="rId2">
            <a:alphaModFix/>
          </a:blip>
          <a:srcRect t="1616" b="1616"/>
          <a:stretch/>
        </p:blipFill>
        <p:spPr>
          <a:xfrm>
            <a:off x="1145750" y="10119360"/>
            <a:ext cx="1388917" cy="1048512"/>
          </a:xfrm>
          <a:prstGeom prst="rect">
            <a:avLst/>
          </a:prstGeom>
          <a:noFill/>
          <a:ln>
            <a:noFill/>
          </a:ln>
        </p:spPr>
      </p:pic>
      <p:pic>
        <p:nvPicPr>
          <p:cNvPr id="1117" name="Google Shape;1117;p68"/>
          <p:cNvPicPr preferRelativeResize="0"/>
          <p:nvPr/>
        </p:nvPicPr>
        <p:blipFill rotWithShape="1">
          <a:blip r:embed="rId2">
            <a:alphaModFix/>
          </a:blip>
          <a:srcRect t="1616" b="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1118"/>
        <p:cNvGrpSpPr/>
        <p:nvPr/>
      </p:nvGrpSpPr>
      <p:grpSpPr>
        <a:xfrm>
          <a:off x="0" y="0"/>
          <a:ext cx="0" cy="0"/>
          <a:chOff x="0" y="0"/>
          <a:chExt cx="0" cy="0"/>
        </a:xfrm>
      </p:grpSpPr>
      <p:sp>
        <p:nvSpPr>
          <p:cNvPr id="1119" name="Google Shape;1119;p6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120" name="Google Shape;1120;p6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121" name="Google Shape;1121;p6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122" name="Google Shape;1122;p6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123" name="Google Shape;1123;p6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124" name="Google Shape;1124;p6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125" name="Google Shape;1125;p69"/>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126" name="Google Shape;1126;p69"/>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127" name="Google Shape;1127;p69"/>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128" name="Google Shape;1128;p69"/>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129" name="Google Shape;1129;p69"/>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130" name="Google Shape;1130;p69"/>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131" name="Google Shape;1131;p69"/>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132" name="Google Shape;1132;p69"/>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133" name="Google Shape;1133;p69"/>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134" name="Google Shape;1134;p69"/>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135" name="Google Shape;1135;p69"/>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136" name="Google Shape;1136;p69"/>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137" name="Google Shape;1137;p69"/>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138" name="Google Shape;1138;p69"/>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139" name="Google Shape;1139;p69"/>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140" name="Google Shape;1140;p69"/>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141" name="Google Shape;1141;p69"/>
          <p:cNvPicPr preferRelativeResize="0"/>
          <p:nvPr/>
        </p:nvPicPr>
        <p:blipFill rotWithShape="1">
          <a:blip r:embed="rId2">
            <a:alphaModFix/>
          </a:blip>
          <a:srcRect t="1830" b="1830"/>
          <a:stretch/>
        </p:blipFill>
        <p:spPr>
          <a:xfrm>
            <a:off x="1145750" y="3364992"/>
            <a:ext cx="1267638" cy="963655"/>
          </a:xfrm>
          <a:prstGeom prst="rect">
            <a:avLst/>
          </a:prstGeom>
          <a:noFill/>
          <a:ln>
            <a:noFill/>
          </a:ln>
        </p:spPr>
      </p:pic>
      <p:pic>
        <p:nvPicPr>
          <p:cNvPr id="1142" name="Google Shape;1142;p69"/>
          <p:cNvPicPr preferRelativeResize="0"/>
          <p:nvPr/>
        </p:nvPicPr>
        <p:blipFill rotWithShape="1">
          <a:blip r:embed="rId3">
            <a:alphaModFix/>
          </a:blip>
          <a:srcRect t="1047" b="1037"/>
          <a:stretch/>
        </p:blipFill>
        <p:spPr>
          <a:xfrm>
            <a:off x="1145750" y="4559808"/>
            <a:ext cx="1267637" cy="963655"/>
          </a:xfrm>
          <a:prstGeom prst="rect">
            <a:avLst/>
          </a:prstGeom>
          <a:noFill/>
          <a:ln>
            <a:noFill/>
          </a:ln>
        </p:spPr>
      </p:pic>
      <p:pic>
        <p:nvPicPr>
          <p:cNvPr id="1143" name="Google Shape;1143;p69"/>
          <p:cNvPicPr preferRelativeResize="0"/>
          <p:nvPr/>
        </p:nvPicPr>
        <p:blipFill rotWithShape="1">
          <a:blip r:embed="rId2">
            <a:alphaModFix/>
          </a:blip>
          <a:srcRect t="1830" b="1830"/>
          <a:stretch/>
        </p:blipFill>
        <p:spPr>
          <a:xfrm>
            <a:off x="1145750" y="5677992"/>
            <a:ext cx="1267638" cy="963655"/>
          </a:xfrm>
          <a:prstGeom prst="rect">
            <a:avLst/>
          </a:prstGeom>
          <a:noFill/>
          <a:ln>
            <a:noFill/>
          </a:ln>
        </p:spPr>
      </p:pic>
      <p:pic>
        <p:nvPicPr>
          <p:cNvPr id="1144" name="Google Shape;1144;p69"/>
          <p:cNvPicPr preferRelativeResize="0"/>
          <p:nvPr/>
        </p:nvPicPr>
        <p:blipFill rotWithShape="1">
          <a:blip r:embed="rId3">
            <a:alphaModFix/>
          </a:blip>
          <a:srcRect t="1047" b="1037"/>
          <a:stretch/>
        </p:blipFill>
        <p:spPr>
          <a:xfrm>
            <a:off x="1145750" y="6872808"/>
            <a:ext cx="1267637" cy="963655"/>
          </a:xfrm>
          <a:prstGeom prst="rect">
            <a:avLst/>
          </a:prstGeom>
          <a:noFill/>
          <a:ln>
            <a:noFill/>
          </a:ln>
        </p:spPr>
      </p:pic>
      <p:pic>
        <p:nvPicPr>
          <p:cNvPr id="1145" name="Google Shape;1145;p69"/>
          <p:cNvPicPr preferRelativeResize="0"/>
          <p:nvPr/>
        </p:nvPicPr>
        <p:blipFill rotWithShape="1">
          <a:blip r:embed="rId2">
            <a:alphaModFix/>
          </a:blip>
          <a:srcRect t="1830" b="1830"/>
          <a:stretch/>
        </p:blipFill>
        <p:spPr>
          <a:xfrm>
            <a:off x="1145750" y="7997952"/>
            <a:ext cx="1267638" cy="963655"/>
          </a:xfrm>
          <a:prstGeom prst="rect">
            <a:avLst/>
          </a:prstGeom>
          <a:noFill/>
          <a:ln>
            <a:noFill/>
          </a:ln>
        </p:spPr>
      </p:pic>
      <p:pic>
        <p:nvPicPr>
          <p:cNvPr id="1146" name="Google Shape;1146;p69"/>
          <p:cNvPicPr preferRelativeResize="0"/>
          <p:nvPr/>
        </p:nvPicPr>
        <p:blipFill rotWithShape="1">
          <a:blip r:embed="rId3">
            <a:alphaModFix/>
          </a:blip>
          <a:srcRect t="1047" b="1037"/>
          <a:stretch/>
        </p:blipFill>
        <p:spPr>
          <a:xfrm>
            <a:off x="1145750" y="9168384"/>
            <a:ext cx="1267637" cy="963655"/>
          </a:xfrm>
          <a:prstGeom prst="rect">
            <a:avLst/>
          </a:prstGeom>
          <a:noFill/>
          <a:ln>
            <a:noFill/>
          </a:ln>
        </p:spPr>
      </p:pic>
      <p:pic>
        <p:nvPicPr>
          <p:cNvPr id="1147" name="Google Shape;1147;p69"/>
          <p:cNvPicPr preferRelativeResize="0"/>
          <p:nvPr/>
        </p:nvPicPr>
        <p:blipFill rotWithShape="1">
          <a:blip r:embed="rId2">
            <a:alphaModFix/>
          </a:blip>
          <a:srcRect t="1830" b="1830"/>
          <a:stretch/>
        </p:blipFill>
        <p:spPr>
          <a:xfrm>
            <a:off x="1145750" y="10338816"/>
            <a:ext cx="1267638" cy="963655"/>
          </a:xfrm>
          <a:prstGeom prst="rect">
            <a:avLst/>
          </a:prstGeom>
          <a:noFill/>
          <a:ln>
            <a:noFill/>
          </a:ln>
        </p:spPr>
      </p:pic>
      <p:pic>
        <p:nvPicPr>
          <p:cNvPr id="1148" name="Google Shape;1148;p69"/>
          <p:cNvPicPr preferRelativeResize="0"/>
          <p:nvPr/>
        </p:nvPicPr>
        <p:blipFill rotWithShape="1">
          <a:blip r:embed="rId3">
            <a:alphaModFix/>
          </a:blip>
          <a:srcRect t="1047" b="1037"/>
          <a:stretch/>
        </p:blipFill>
        <p:spPr>
          <a:xfrm>
            <a:off x="1145750" y="11505768"/>
            <a:ext cx="1267637"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1149"/>
        <p:cNvGrpSpPr/>
        <p:nvPr/>
      </p:nvGrpSpPr>
      <p:grpSpPr>
        <a:xfrm>
          <a:off x="0" y="0"/>
          <a:ext cx="0" cy="0"/>
          <a:chOff x="0" y="0"/>
          <a:chExt cx="0" cy="0"/>
        </a:xfrm>
      </p:grpSpPr>
      <p:sp>
        <p:nvSpPr>
          <p:cNvPr id="1150" name="Google Shape;1150;p7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151" name="Google Shape;1151;p7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152" name="Google Shape;1152;p7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153" name="Google Shape;1153;p7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154" name="Google Shape;1154;p7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155" name="Google Shape;1155;p7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156" name="Google Shape;1156;p70"/>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157" name="Google Shape;1157;p70"/>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158" name="Google Shape;1158;p70"/>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159" name="Google Shape;1159;p70"/>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160" name="Google Shape;1160;p70"/>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161" name="Google Shape;1161;p70"/>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162" name="Google Shape;1162;p70"/>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163" name="Google Shape;1163;p70"/>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164" name="Google Shape;1164;p70"/>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165" name="Google Shape;1165;p70"/>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166" name="Google Shape;1166;p70"/>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167" name="Google Shape;1167;p70"/>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168" name="Google Shape;1168;p70"/>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169" name="Google Shape;1169;p70"/>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170" name="Google Shape;1170;p70"/>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171" name="Google Shape;1171;p70"/>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172" name="Google Shape;1172;p70"/>
          <p:cNvPicPr preferRelativeResize="0"/>
          <p:nvPr/>
        </p:nvPicPr>
        <p:blipFill rotWithShape="1">
          <a:blip r:embed="rId2">
            <a:alphaModFix/>
          </a:blip>
          <a:srcRect t="1830" b="1830"/>
          <a:stretch/>
        </p:blipFill>
        <p:spPr>
          <a:xfrm>
            <a:off x="1145750" y="3364992"/>
            <a:ext cx="1267638" cy="963655"/>
          </a:xfrm>
          <a:prstGeom prst="rect">
            <a:avLst/>
          </a:prstGeom>
          <a:noFill/>
          <a:ln>
            <a:noFill/>
          </a:ln>
        </p:spPr>
      </p:pic>
      <p:pic>
        <p:nvPicPr>
          <p:cNvPr id="1173" name="Google Shape;1173;p70"/>
          <p:cNvPicPr preferRelativeResize="0"/>
          <p:nvPr/>
        </p:nvPicPr>
        <p:blipFill rotWithShape="1">
          <a:blip r:embed="rId2">
            <a:alphaModFix/>
          </a:blip>
          <a:srcRect t="1830" b="1830"/>
          <a:stretch/>
        </p:blipFill>
        <p:spPr>
          <a:xfrm>
            <a:off x="1145750" y="4559808"/>
            <a:ext cx="1267638" cy="963655"/>
          </a:xfrm>
          <a:prstGeom prst="rect">
            <a:avLst/>
          </a:prstGeom>
          <a:noFill/>
          <a:ln>
            <a:noFill/>
          </a:ln>
        </p:spPr>
      </p:pic>
      <p:pic>
        <p:nvPicPr>
          <p:cNvPr id="1174" name="Google Shape;1174;p70"/>
          <p:cNvPicPr preferRelativeResize="0"/>
          <p:nvPr/>
        </p:nvPicPr>
        <p:blipFill rotWithShape="1">
          <a:blip r:embed="rId2">
            <a:alphaModFix/>
          </a:blip>
          <a:srcRect t="1830" b="1830"/>
          <a:stretch/>
        </p:blipFill>
        <p:spPr>
          <a:xfrm>
            <a:off x="1145750" y="5677992"/>
            <a:ext cx="1267638" cy="963655"/>
          </a:xfrm>
          <a:prstGeom prst="rect">
            <a:avLst/>
          </a:prstGeom>
          <a:noFill/>
          <a:ln>
            <a:noFill/>
          </a:ln>
        </p:spPr>
      </p:pic>
      <p:pic>
        <p:nvPicPr>
          <p:cNvPr id="1175" name="Google Shape;1175;p70"/>
          <p:cNvPicPr preferRelativeResize="0"/>
          <p:nvPr/>
        </p:nvPicPr>
        <p:blipFill rotWithShape="1">
          <a:blip r:embed="rId2">
            <a:alphaModFix/>
          </a:blip>
          <a:srcRect t="1830" b="1830"/>
          <a:stretch/>
        </p:blipFill>
        <p:spPr>
          <a:xfrm>
            <a:off x="1145750" y="6872808"/>
            <a:ext cx="1267638" cy="963655"/>
          </a:xfrm>
          <a:prstGeom prst="rect">
            <a:avLst/>
          </a:prstGeom>
          <a:noFill/>
          <a:ln>
            <a:noFill/>
          </a:ln>
        </p:spPr>
      </p:pic>
      <p:pic>
        <p:nvPicPr>
          <p:cNvPr id="1176" name="Google Shape;1176;p70"/>
          <p:cNvPicPr preferRelativeResize="0"/>
          <p:nvPr/>
        </p:nvPicPr>
        <p:blipFill rotWithShape="1">
          <a:blip r:embed="rId2">
            <a:alphaModFix/>
          </a:blip>
          <a:srcRect t="1830" b="1830"/>
          <a:stretch/>
        </p:blipFill>
        <p:spPr>
          <a:xfrm>
            <a:off x="1145750" y="7997952"/>
            <a:ext cx="1267638" cy="963655"/>
          </a:xfrm>
          <a:prstGeom prst="rect">
            <a:avLst/>
          </a:prstGeom>
          <a:noFill/>
          <a:ln>
            <a:noFill/>
          </a:ln>
        </p:spPr>
      </p:pic>
      <p:pic>
        <p:nvPicPr>
          <p:cNvPr id="1177" name="Google Shape;1177;p70"/>
          <p:cNvPicPr preferRelativeResize="0"/>
          <p:nvPr/>
        </p:nvPicPr>
        <p:blipFill rotWithShape="1">
          <a:blip r:embed="rId2">
            <a:alphaModFix/>
          </a:blip>
          <a:srcRect t="1830" b="1830"/>
          <a:stretch/>
        </p:blipFill>
        <p:spPr>
          <a:xfrm>
            <a:off x="1145750" y="9168384"/>
            <a:ext cx="1267638" cy="963655"/>
          </a:xfrm>
          <a:prstGeom prst="rect">
            <a:avLst/>
          </a:prstGeom>
          <a:noFill/>
          <a:ln>
            <a:noFill/>
          </a:ln>
        </p:spPr>
      </p:pic>
      <p:pic>
        <p:nvPicPr>
          <p:cNvPr id="1178" name="Google Shape;1178;p70"/>
          <p:cNvPicPr preferRelativeResize="0"/>
          <p:nvPr/>
        </p:nvPicPr>
        <p:blipFill rotWithShape="1">
          <a:blip r:embed="rId2">
            <a:alphaModFix/>
          </a:blip>
          <a:srcRect t="1830" b="1830"/>
          <a:stretch/>
        </p:blipFill>
        <p:spPr>
          <a:xfrm>
            <a:off x="1145750" y="10338816"/>
            <a:ext cx="1267638" cy="963655"/>
          </a:xfrm>
          <a:prstGeom prst="rect">
            <a:avLst/>
          </a:prstGeom>
          <a:noFill/>
          <a:ln>
            <a:noFill/>
          </a:ln>
        </p:spPr>
      </p:pic>
      <p:pic>
        <p:nvPicPr>
          <p:cNvPr id="1179" name="Google Shape;1179;p70"/>
          <p:cNvPicPr preferRelativeResize="0"/>
          <p:nvPr/>
        </p:nvPicPr>
        <p:blipFill rotWithShape="1">
          <a:blip r:embed="rId2">
            <a:alphaModFix/>
          </a:blip>
          <a:srcRect t="1830" b="1830"/>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1180"/>
        <p:cNvGrpSpPr/>
        <p:nvPr/>
      </p:nvGrpSpPr>
      <p:grpSpPr>
        <a:xfrm>
          <a:off x="0" y="0"/>
          <a:ext cx="0" cy="0"/>
          <a:chOff x="0" y="0"/>
          <a:chExt cx="0" cy="0"/>
        </a:xfrm>
      </p:grpSpPr>
      <p:sp>
        <p:nvSpPr>
          <p:cNvPr id="1181" name="Google Shape;1181;p7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182" name="Google Shape;1182;p7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183" name="Google Shape;1183;p7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184" name="Google Shape;1184;p7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185" name="Google Shape;1185;p7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186" name="Google Shape;1186;p7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187" name="Google Shape;1187;p71"/>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188" name="Google Shape;1188;p71"/>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189" name="Google Shape;1189;p71"/>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190" name="Google Shape;1190;p71"/>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191" name="Google Shape;1191;p71"/>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192" name="Google Shape;1192;p71"/>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193" name="Google Shape;1193;p71"/>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194" name="Google Shape;1194;p71"/>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195" name="Google Shape;1195;p71"/>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196" name="Google Shape;1196;p71"/>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197" name="Google Shape;1197;p71"/>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198" name="Google Shape;1198;p71"/>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199" name="Google Shape;1199;p71"/>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200" name="Google Shape;1200;p71"/>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201" name="Google Shape;1201;p71"/>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202" name="Google Shape;1202;p71"/>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203" name="Google Shape;1203;p71"/>
          <p:cNvPicPr preferRelativeResize="0"/>
          <p:nvPr/>
        </p:nvPicPr>
        <p:blipFill rotWithShape="1">
          <a:blip r:embed="rId2">
            <a:alphaModFix/>
          </a:blip>
          <a:srcRect t="2552" b="2561"/>
          <a:stretch/>
        </p:blipFill>
        <p:spPr>
          <a:xfrm>
            <a:off x="1145750" y="3364992"/>
            <a:ext cx="1267638" cy="963655"/>
          </a:xfrm>
          <a:prstGeom prst="rect">
            <a:avLst/>
          </a:prstGeom>
          <a:noFill/>
          <a:ln>
            <a:noFill/>
          </a:ln>
        </p:spPr>
      </p:pic>
      <p:pic>
        <p:nvPicPr>
          <p:cNvPr id="1204" name="Google Shape;1204;p71"/>
          <p:cNvPicPr preferRelativeResize="0"/>
          <p:nvPr/>
        </p:nvPicPr>
        <p:blipFill rotWithShape="1">
          <a:blip r:embed="rId2">
            <a:alphaModFix/>
          </a:blip>
          <a:srcRect t="2552" b="2561"/>
          <a:stretch/>
        </p:blipFill>
        <p:spPr>
          <a:xfrm>
            <a:off x="1145750" y="4559808"/>
            <a:ext cx="1267638" cy="963655"/>
          </a:xfrm>
          <a:prstGeom prst="rect">
            <a:avLst/>
          </a:prstGeom>
          <a:noFill/>
          <a:ln>
            <a:noFill/>
          </a:ln>
        </p:spPr>
      </p:pic>
      <p:pic>
        <p:nvPicPr>
          <p:cNvPr id="1205" name="Google Shape;1205;p71"/>
          <p:cNvPicPr preferRelativeResize="0"/>
          <p:nvPr/>
        </p:nvPicPr>
        <p:blipFill rotWithShape="1">
          <a:blip r:embed="rId2">
            <a:alphaModFix/>
          </a:blip>
          <a:srcRect t="2552" b="2561"/>
          <a:stretch/>
        </p:blipFill>
        <p:spPr>
          <a:xfrm>
            <a:off x="1145750" y="5677992"/>
            <a:ext cx="1267638" cy="963655"/>
          </a:xfrm>
          <a:prstGeom prst="rect">
            <a:avLst/>
          </a:prstGeom>
          <a:noFill/>
          <a:ln>
            <a:noFill/>
          </a:ln>
        </p:spPr>
      </p:pic>
      <p:pic>
        <p:nvPicPr>
          <p:cNvPr id="1206" name="Google Shape;1206;p71"/>
          <p:cNvPicPr preferRelativeResize="0"/>
          <p:nvPr/>
        </p:nvPicPr>
        <p:blipFill rotWithShape="1">
          <a:blip r:embed="rId2">
            <a:alphaModFix/>
          </a:blip>
          <a:srcRect t="2552" b="2561"/>
          <a:stretch/>
        </p:blipFill>
        <p:spPr>
          <a:xfrm>
            <a:off x="1145750" y="6872808"/>
            <a:ext cx="1267638" cy="963655"/>
          </a:xfrm>
          <a:prstGeom prst="rect">
            <a:avLst/>
          </a:prstGeom>
          <a:noFill/>
          <a:ln>
            <a:noFill/>
          </a:ln>
        </p:spPr>
      </p:pic>
      <p:pic>
        <p:nvPicPr>
          <p:cNvPr id="1207" name="Google Shape;1207;p71"/>
          <p:cNvPicPr preferRelativeResize="0"/>
          <p:nvPr/>
        </p:nvPicPr>
        <p:blipFill rotWithShape="1">
          <a:blip r:embed="rId2">
            <a:alphaModFix/>
          </a:blip>
          <a:srcRect t="2552" b="2561"/>
          <a:stretch/>
        </p:blipFill>
        <p:spPr>
          <a:xfrm>
            <a:off x="1145750" y="7997952"/>
            <a:ext cx="1267638" cy="963655"/>
          </a:xfrm>
          <a:prstGeom prst="rect">
            <a:avLst/>
          </a:prstGeom>
          <a:noFill/>
          <a:ln>
            <a:noFill/>
          </a:ln>
        </p:spPr>
      </p:pic>
      <p:pic>
        <p:nvPicPr>
          <p:cNvPr id="1208" name="Google Shape;1208;p71"/>
          <p:cNvPicPr preferRelativeResize="0"/>
          <p:nvPr/>
        </p:nvPicPr>
        <p:blipFill rotWithShape="1">
          <a:blip r:embed="rId2">
            <a:alphaModFix/>
          </a:blip>
          <a:srcRect t="2552" b="2561"/>
          <a:stretch/>
        </p:blipFill>
        <p:spPr>
          <a:xfrm>
            <a:off x="1145750" y="9168384"/>
            <a:ext cx="1267638" cy="963655"/>
          </a:xfrm>
          <a:prstGeom prst="rect">
            <a:avLst/>
          </a:prstGeom>
          <a:noFill/>
          <a:ln>
            <a:noFill/>
          </a:ln>
        </p:spPr>
      </p:pic>
      <p:pic>
        <p:nvPicPr>
          <p:cNvPr id="1209" name="Google Shape;1209;p71"/>
          <p:cNvPicPr preferRelativeResize="0"/>
          <p:nvPr/>
        </p:nvPicPr>
        <p:blipFill rotWithShape="1">
          <a:blip r:embed="rId2">
            <a:alphaModFix/>
          </a:blip>
          <a:srcRect t="2552" b="2561"/>
          <a:stretch/>
        </p:blipFill>
        <p:spPr>
          <a:xfrm>
            <a:off x="1145750" y="10338816"/>
            <a:ext cx="1267638" cy="963655"/>
          </a:xfrm>
          <a:prstGeom prst="rect">
            <a:avLst/>
          </a:prstGeom>
          <a:noFill/>
          <a:ln>
            <a:noFill/>
          </a:ln>
        </p:spPr>
      </p:pic>
      <p:pic>
        <p:nvPicPr>
          <p:cNvPr id="1210" name="Google Shape;1210;p71"/>
          <p:cNvPicPr preferRelativeResize="0"/>
          <p:nvPr/>
        </p:nvPicPr>
        <p:blipFill rotWithShape="1">
          <a:blip r:embed="rId2">
            <a:alphaModFix/>
          </a:blip>
          <a:srcRect t="2552" b="2561"/>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211"/>
        <p:cNvGrpSpPr/>
        <p:nvPr/>
      </p:nvGrpSpPr>
      <p:grpSpPr>
        <a:xfrm>
          <a:off x="0" y="0"/>
          <a:ext cx="0" cy="0"/>
          <a:chOff x="0" y="0"/>
          <a:chExt cx="0" cy="0"/>
        </a:xfrm>
      </p:grpSpPr>
      <p:sp>
        <p:nvSpPr>
          <p:cNvPr id="1212" name="Google Shape;1212;p7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213" name="Google Shape;1213;p7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214" name="Google Shape;1214;p7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215" name="Google Shape;1215;p7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216" name="Google Shape;1216;p7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217" name="Google Shape;1217;p7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218" name="Google Shape;1218;p72"/>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219" name="Google Shape;1219;p72"/>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220" name="Google Shape;1220;p72"/>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221" name="Google Shape;1221;p72"/>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222" name="Google Shape;1222;p72"/>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223" name="Google Shape;1223;p72"/>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224" name="Google Shape;1224;p72"/>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225" name="Google Shape;1225;p72"/>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226" name="Google Shape;1226;p72"/>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227" name="Google Shape;1227;p72"/>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228" name="Google Shape;1228;p72"/>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229" name="Google Shape;1229;p72"/>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230" name="Google Shape;1230;p72"/>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231" name="Google Shape;1231;p72"/>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232" name="Google Shape;1232;p72"/>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233" name="Google Shape;1233;p72"/>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234" name="Google Shape;1234;p72"/>
          <p:cNvPicPr preferRelativeResize="0"/>
          <p:nvPr/>
        </p:nvPicPr>
        <p:blipFill rotWithShape="1">
          <a:blip r:embed="rId2">
            <a:alphaModFix/>
          </a:blip>
          <a:srcRect t="1276" b="1276"/>
          <a:stretch/>
        </p:blipFill>
        <p:spPr>
          <a:xfrm>
            <a:off x="1145750" y="3364992"/>
            <a:ext cx="1267638" cy="963655"/>
          </a:xfrm>
          <a:prstGeom prst="rect">
            <a:avLst/>
          </a:prstGeom>
          <a:noFill/>
          <a:ln>
            <a:noFill/>
          </a:ln>
        </p:spPr>
      </p:pic>
      <p:pic>
        <p:nvPicPr>
          <p:cNvPr id="1235" name="Google Shape;1235;p72"/>
          <p:cNvPicPr preferRelativeResize="0"/>
          <p:nvPr/>
        </p:nvPicPr>
        <p:blipFill rotWithShape="1">
          <a:blip r:embed="rId2">
            <a:alphaModFix/>
          </a:blip>
          <a:srcRect t="1276" b="1276"/>
          <a:stretch/>
        </p:blipFill>
        <p:spPr>
          <a:xfrm>
            <a:off x="1145750" y="4559808"/>
            <a:ext cx="1267638" cy="963655"/>
          </a:xfrm>
          <a:prstGeom prst="rect">
            <a:avLst/>
          </a:prstGeom>
          <a:noFill/>
          <a:ln>
            <a:noFill/>
          </a:ln>
        </p:spPr>
      </p:pic>
      <p:pic>
        <p:nvPicPr>
          <p:cNvPr id="1236" name="Google Shape;1236;p72"/>
          <p:cNvPicPr preferRelativeResize="0"/>
          <p:nvPr/>
        </p:nvPicPr>
        <p:blipFill rotWithShape="1">
          <a:blip r:embed="rId2">
            <a:alphaModFix/>
          </a:blip>
          <a:srcRect t="1276" b="1276"/>
          <a:stretch/>
        </p:blipFill>
        <p:spPr>
          <a:xfrm>
            <a:off x="1145750" y="5677992"/>
            <a:ext cx="1267638" cy="963655"/>
          </a:xfrm>
          <a:prstGeom prst="rect">
            <a:avLst/>
          </a:prstGeom>
          <a:noFill/>
          <a:ln>
            <a:noFill/>
          </a:ln>
        </p:spPr>
      </p:pic>
      <p:pic>
        <p:nvPicPr>
          <p:cNvPr id="1237" name="Google Shape;1237;p72"/>
          <p:cNvPicPr preferRelativeResize="0"/>
          <p:nvPr/>
        </p:nvPicPr>
        <p:blipFill rotWithShape="1">
          <a:blip r:embed="rId2">
            <a:alphaModFix/>
          </a:blip>
          <a:srcRect t="1276" b="1276"/>
          <a:stretch/>
        </p:blipFill>
        <p:spPr>
          <a:xfrm>
            <a:off x="1145750" y="6872808"/>
            <a:ext cx="1267638" cy="963655"/>
          </a:xfrm>
          <a:prstGeom prst="rect">
            <a:avLst/>
          </a:prstGeom>
          <a:noFill/>
          <a:ln>
            <a:noFill/>
          </a:ln>
        </p:spPr>
      </p:pic>
      <p:pic>
        <p:nvPicPr>
          <p:cNvPr id="1238" name="Google Shape;1238;p72"/>
          <p:cNvPicPr preferRelativeResize="0"/>
          <p:nvPr/>
        </p:nvPicPr>
        <p:blipFill rotWithShape="1">
          <a:blip r:embed="rId2">
            <a:alphaModFix/>
          </a:blip>
          <a:srcRect t="1276" b="1276"/>
          <a:stretch/>
        </p:blipFill>
        <p:spPr>
          <a:xfrm>
            <a:off x="1145750" y="7997952"/>
            <a:ext cx="1267638" cy="963655"/>
          </a:xfrm>
          <a:prstGeom prst="rect">
            <a:avLst/>
          </a:prstGeom>
          <a:noFill/>
          <a:ln>
            <a:noFill/>
          </a:ln>
        </p:spPr>
      </p:pic>
      <p:pic>
        <p:nvPicPr>
          <p:cNvPr id="1239" name="Google Shape;1239;p72"/>
          <p:cNvPicPr preferRelativeResize="0"/>
          <p:nvPr/>
        </p:nvPicPr>
        <p:blipFill rotWithShape="1">
          <a:blip r:embed="rId2">
            <a:alphaModFix/>
          </a:blip>
          <a:srcRect t="1276" b="1276"/>
          <a:stretch/>
        </p:blipFill>
        <p:spPr>
          <a:xfrm>
            <a:off x="1145750" y="9168384"/>
            <a:ext cx="1267638" cy="963655"/>
          </a:xfrm>
          <a:prstGeom prst="rect">
            <a:avLst/>
          </a:prstGeom>
          <a:noFill/>
          <a:ln>
            <a:noFill/>
          </a:ln>
        </p:spPr>
      </p:pic>
      <p:pic>
        <p:nvPicPr>
          <p:cNvPr id="1240" name="Google Shape;1240;p72"/>
          <p:cNvPicPr preferRelativeResize="0"/>
          <p:nvPr/>
        </p:nvPicPr>
        <p:blipFill rotWithShape="1">
          <a:blip r:embed="rId2">
            <a:alphaModFix/>
          </a:blip>
          <a:srcRect t="1276" b="1276"/>
          <a:stretch/>
        </p:blipFill>
        <p:spPr>
          <a:xfrm>
            <a:off x="1145750" y="10338816"/>
            <a:ext cx="1267638" cy="963655"/>
          </a:xfrm>
          <a:prstGeom prst="rect">
            <a:avLst/>
          </a:prstGeom>
          <a:noFill/>
          <a:ln>
            <a:noFill/>
          </a:ln>
        </p:spPr>
      </p:pic>
      <p:pic>
        <p:nvPicPr>
          <p:cNvPr id="1241" name="Google Shape;1241;p72"/>
          <p:cNvPicPr preferRelativeResize="0"/>
          <p:nvPr/>
        </p:nvPicPr>
        <p:blipFill rotWithShape="1">
          <a:blip r:embed="rId2">
            <a:alphaModFix/>
          </a:blip>
          <a:srcRect t="1276" b="1276"/>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k_Titled_Content">
  <p:cSld name="Blk_Titled_Content">
    <p:spTree>
      <p:nvGrpSpPr>
        <p:cNvPr id="1" name="Shape 76"/>
        <p:cNvGrpSpPr/>
        <p:nvPr/>
      </p:nvGrpSpPr>
      <p:grpSpPr>
        <a:xfrm>
          <a:off x="0" y="0"/>
          <a:ext cx="0" cy="0"/>
          <a:chOff x="0" y="0"/>
          <a:chExt cx="0" cy="0"/>
        </a:xfrm>
      </p:grpSpPr>
      <p:cxnSp>
        <p:nvCxnSpPr>
          <p:cNvPr id="77" name="Google Shape;77;p9"/>
          <p:cNvCxnSpPr/>
          <p:nvPr/>
        </p:nvCxnSpPr>
        <p:spPr>
          <a:xfrm>
            <a:off x="1249796" y="1798686"/>
            <a:ext cx="21099000" cy="67200"/>
          </a:xfrm>
          <a:prstGeom prst="straightConnector1">
            <a:avLst/>
          </a:prstGeom>
          <a:noFill/>
          <a:ln w="38100" cap="flat" cmpd="sng">
            <a:solidFill>
              <a:schemeClr val="lt1"/>
            </a:solidFill>
            <a:prstDash val="solid"/>
            <a:miter lim="800000"/>
            <a:headEnd type="none" w="sm" len="sm"/>
            <a:tailEnd type="none" w="sm" len="sm"/>
          </a:ln>
        </p:spPr>
      </p:cxnSp>
      <p:grpSp>
        <p:nvGrpSpPr>
          <p:cNvPr id="78" name="Google Shape;78;p9"/>
          <p:cNvGrpSpPr/>
          <p:nvPr/>
        </p:nvGrpSpPr>
        <p:grpSpPr>
          <a:xfrm>
            <a:off x="437040" y="5814"/>
            <a:ext cx="23513873" cy="13485748"/>
            <a:chOff x="0" y="-1"/>
            <a:chExt cx="23520930" cy="13485748"/>
          </a:xfrm>
        </p:grpSpPr>
        <p:grpSp>
          <p:nvGrpSpPr>
            <p:cNvPr id="79" name="Google Shape;79;p9"/>
            <p:cNvGrpSpPr/>
            <p:nvPr/>
          </p:nvGrpSpPr>
          <p:grpSpPr>
            <a:xfrm>
              <a:off x="0" y="228870"/>
              <a:ext cx="23520930" cy="13256877"/>
              <a:chOff x="0" y="-1"/>
              <a:chExt cx="23520930" cy="13256877"/>
            </a:xfrm>
          </p:grpSpPr>
          <p:sp>
            <p:nvSpPr>
              <p:cNvPr id="80" name="Google Shape;80;p9"/>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81" name="Google Shape;81;p9"/>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82" name="Google Shape;82;p9"/>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83" name="Google Shape;83;p9"/>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84" name="Google Shape;84;p9"/>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85" name="Google Shape;85;p9"/>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86" name="Google Shape;86;p9"/>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87" name="Google Shape;87;p9"/>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88" name="Google Shape;88;p9"/>
            <p:cNvGrpSpPr/>
            <p:nvPr/>
          </p:nvGrpSpPr>
          <p:grpSpPr>
            <a:xfrm>
              <a:off x="20968243" y="-1"/>
              <a:ext cx="1898100" cy="1898100"/>
              <a:chOff x="-1" y="-1"/>
              <a:chExt cx="1898100" cy="1898100"/>
            </a:xfrm>
          </p:grpSpPr>
          <p:sp>
            <p:nvSpPr>
              <p:cNvPr id="89" name="Google Shape;89;p9"/>
              <p:cNvSpPr/>
              <p:nvPr/>
            </p:nvSpPr>
            <p:spPr>
              <a:xfrm>
                <a:off x="-1" y="-1"/>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400"/>
                  <a:buFont typeface="Helvetica Neue"/>
                  <a:buNone/>
                </a:pPr>
                <a:endParaRPr sz="3200">
                  <a:solidFill>
                    <a:srgbClr val="FFFFFF"/>
                  </a:solidFill>
                  <a:latin typeface="Helvetica Neue"/>
                  <a:ea typeface="Helvetica Neue"/>
                  <a:cs typeface="Helvetica Neue"/>
                  <a:sym typeface="Helvetica Neue"/>
                </a:endParaRPr>
              </a:p>
            </p:txBody>
          </p:sp>
          <p:pic>
            <p:nvPicPr>
              <p:cNvPr id="90" name="Google Shape;90;p9" descr="Google Shape;410;p58"/>
              <p:cNvPicPr preferRelativeResize="0"/>
              <p:nvPr/>
            </p:nvPicPr>
            <p:blipFill rotWithShape="1">
              <a:blip r:embed="rId2">
                <a:alphaModFix/>
              </a:blip>
              <a:srcRect/>
              <a:stretch/>
            </p:blipFill>
            <p:spPr>
              <a:xfrm>
                <a:off x="438601" y="438683"/>
                <a:ext cx="1016000" cy="1028703"/>
              </a:xfrm>
              <a:prstGeom prst="rect">
                <a:avLst/>
              </a:prstGeom>
              <a:noFill/>
              <a:ln>
                <a:noFill/>
              </a:ln>
            </p:spPr>
          </p:pic>
        </p:grpSp>
      </p:grpSp>
      <p:sp>
        <p:nvSpPr>
          <p:cNvPr id="91" name="Google Shape;91;p9"/>
          <p:cNvSpPr txBox="1">
            <a:spLocks noGrp="1"/>
          </p:cNvSpPr>
          <p:nvPr>
            <p:ph type="title"/>
          </p:nvPr>
        </p:nvSpPr>
        <p:spPr>
          <a:xfrm>
            <a:off x="1129202" y="730252"/>
            <a:ext cx="17033700" cy="1181400"/>
          </a:xfrm>
          <a:prstGeom prst="rect">
            <a:avLst/>
          </a:prstGeom>
          <a:noFill/>
          <a:ln>
            <a:noFill/>
          </a:ln>
        </p:spPr>
        <p:txBody>
          <a:bodyPr spcFirstLastPara="1" wrap="square" lIns="182825" tIns="91375" rIns="182825" bIns="91375" anchor="t" anchorCtr="0">
            <a:noAutofit/>
          </a:bodyPr>
          <a:lstStyle>
            <a:lvl1pPr marR="0" lvl="0" algn="l" rtl="0">
              <a:lnSpc>
                <a:spcPct val="90000"/>
              </a:lnSpc>
              <a:spcBef>
                <a:spcPts val="0"/>
              </a:spcBef>
              <a:spcAft>
                <a:spcPts val="0"/>
              </a:spcAft>
              <a:buClr>
                <a:schemeClr val="lt1"/>
              </a:buClr>
              <a:buSzPts val="6400"/>
              <a:buFont typeface="Helvetica Neue"/>
              <a:buNone/>
              <a:defRPr sz="64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
        <p:nvSpPr>
          <p:cNvPr id="92" name="Google Shape;92;p9"/>
          <p:cNvSpPr txBox="1">
            <a:spLocks noGrp="1"/>
          </p:cNvSpPr>
          <p:nvPr>
            <p:ph type="body" idx="1"/>
          </p:nvPr>
        </p:nvSpPr>
        <p:spPr>
          <a:xfrm>
            <a:off x="1086553" y="2658754"/>
            <a:ext cx="22211100" cy="7985400"/>
          </a:xfrm>
          <a:prstGeom prst="rect">
            <a:avLst/>
          </a:prstGeom>
          <a:noFill/>
          <a:ln>
            <a:noFill/>
          </a:ln>
        </p:spPr>
        <p:txBody>
          <a:bodyPr spcFirstLastPara="1" wrap="square" lIns="182825" tIns="91375" rIns="182825" bIns="91375" anchor="t" anchorCtr="0">
            <a:noAutofit/>
          </a:bodyPr>
          <a:lstStyle>
            <a:lvl1pPr marL="457200" marR="0" lvl="0" indent="-685800" algn="l" rtl="0">
              <a:lnSpc>
                <a:spcPct val="90000"/>
              </a:lnSpc>
              <a:spcBef>
                <a:spcPts val="2000"/>
              </a:spcBef>
              <a:spcAft>
                <a:spcPts val="0"/>
              </a:spcAft>
              <a:buClr>
                <a:schemeClr val="lt1"/>
              </a:buClr>
              <a:buSzPts val="7200"/>
              <a:buFont typeface="Arial"/>
              <a:buChar char="•"/>
              <a:defRPr sz="7200" b="0" i="0" u="none" strike="noStrike" cap="none">
                <a:solidFill>
                  <a:schemeClr val="lt1"/>
                </a:solidFill>
                <a:latin typeface="Helvetica Neue"/>
                <a:ea typeface="Helvetica Neue"/>
                <a:cs typeface="Helvetica Neue"/>
                <a:sym typeface="Helvetica Neue"/>
              </a:defRPr>
            </a:lvl1pPr>
            <a:lvl2pPr marL="914400" marR="0" lvl="1" indent="-635000" algn="l" rtl="0">
              <a:lnSpc>
                <a:spcPct val="100000"/>
              </a:lnSpc>
              <a:spcBef>
                <a:spcPts val="0"/>
              </a:spcBef>
              <a:spcAft>
                <a:spcPts val="0"/>
              </a:spcAft>
              <a:buClr>
                <a:schemeClr val="lt1"/>
              </a:buClr>
              <a:buSzPts val="6400"/>
              <a:buFont typeface="Arial"/>
              <a:buChar char="•"/>
              <a:defRPr sz="6400" b="0" i="0" u="none" strike="noStrike" cap="none">
                <a:solidFill>
                  <a:schemeClr val="lt1"/>
                </a:solidFill>
                <a:latin typeface="Helvetica Neue"/>
                <a:ea typeface="Helvetica Neue"/>
                <a:cs typeface="Helvetica Neue"/>
                <a:sym typeface="Helvetica Neue"/>
              </a:defRPr>
            </a:lvl2pPr>
            <a:lvl3pPr marL="1371600" marR="0" lvl="2" indent="-571500" algn="l" rtl="0">
              <a:lnSpc>
                <a:spcPct val="90000"/>
              </a:lnSpc>
              <a:spcBef>
                <a:spcPts val="1000"/>
              </a:spcBef>
              <a:spcAft>
                <a:spcPts val="0"/>
              </a:spcAft>
              <a:buClr>
                <a:schemeClr val="lt1"/>
              </a:buClr>
              <a:buSzPts val="5400"/>
              <a:buFont typeface="Arial"/>
              <a:buChar char="•"/>
              <a:defRPr sz="5400" b="0" i="0" u="none" strike="noStrike" cap="none">
                <a:solidFill>
                  <a:schemeClr val="lt1"/>
                </a:solidFill>
                <a:latin typeface="Helvetica Neue"/>
                <a:ea typeface="Helvetica Neue"/>
                <a:cs typeface="Helvetica Neue"/>
                <a:sym typeface="Helvetica Neue"/>
              </a:defRPr>
            </a:lvl3pPr>
            <a:lvl4pPr marL="1828800" marR="0" lvl="3" indent="-381000" algn="l" rtl="0">
              <a:lnSpc>
                <a:spcPct val="90000"/>
              </a:lnSpc>
              <a:spcBef>
                <a:spcPts val="10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4pPr>
            <a:lvl5pPr marL="2286000" marR="0" lvl="4" indent="-342900" algn="l" rtl="0">
              <a:lnSpc>
                <a:spcPct val="90000"/>
              </a:lnSpc>
              <a:spcBef>
                <a:spcPts val="10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5pPr>
            <a:lvl6pPr marL="2743200" marR="0" lvl="5" indent="-457200" algn="l" rtl="0">
              <a:lnSpc>
                <a:spcPct val="90000"/>
              </a:lnSpc>
              <a:spcBef>
                <a:spcPts val="1000"/>
              </a:spcBef>
              <a:spcAft>
                <a:spcPts val="0"/>
              </a:spcAft>
              <a:buClr>
                <a:schemeClr val="lt1"/>
              </a:buClr>
              <a:buSzPts val="3600"/>
              <a:buFont typeface="Arial"/>
              <a:buChar char="•"/>
              <a:defRPr sz="3600" b="0" i="0" u="none" strike="noStrike" cap="none">
                <a:solidFill>
                  <a:schemeClr val="lt1"/>
                </a:solidFill>
                <a:latin typeface="Arial"/>
                <a:ea typeface="Arial"/>
                <a:cs typeface="Arial"/>
                <a:sym typeface="Arial"/>
              </a:defRPr>
            </a:lvl6pPr>
            <a:lvl7pPr marL="3200400" marR="0" lvl="6" indent="-457200" algn="l" rtl="0">
              <a:lnSpc>
                <a:spcPct val="90000"/>
              </a:lnSpc>
              <a:spcBef>
                <a:spcPts val="1000"/>
              </a:spcBef>
              <a:spcAft>
                <a:spcPts val="0"/>
              </a:spcAft>
              <a:buClr>
                <a:schemeClr val="lt1"/>
              </a:buClr>
              <a:buSzPts val="3600"/>
              <a:buFont typeface="Arial"/>
              <a:buChar char="•"/>
              <a:defRPr sz="3600" b="0" i="0" u="none" strike="noStrike" cap="none">
                <a:solidFill>
                  <a:schemeClr val="lt1"/>
                </a:solidFill>
                <a:latin typeface="Arial"/>
                <a:ea typeface="Arial"/>
                <a:cs typeface="Arial"/>
                <a:sym typeface="Arial"/>
              </a:defRPr>
            </a:lvl7pPr>
            <a:lvl8pPr marL="3657600" marR="0" lvl="7" indent="-457200" algn="l" rtl="0">
              <a:lnSpc>
                <a:spcPct val="90000"/>
              </a:lnSpc>
              <a:spcBef>
                <a:spcPts val="1000"/>
              </a:spcBef>
              <a:spcAft>
                <a:spcPts val="0"/>
              </a:spcAft>
              <a:buClr>
                <a:schemeClr val="lt1"/>
              </a:buClr>
              <a:buSzPts val="3600"/>
              <a:buFont typeface="Arial"/>
              <a:buChar char="•"/>
              <a:defRPr sz="3600" b="0" i="0" u="none" strike="noStrike" cap="none">
                <a:solidFill>
                  <a:schemeClr val="lt1"/>
                </a:solidFill>
                <a:latin typeface="Arial"/>
                <a:ea typeface="Arial"/>
                <a:cs typeface="Arial"/>
                <a:sym typeface="Arial"/>
              </a:defRPr>
            </a:lvl8pPr>
            <a:lvl9pPr marL="4114800" marR="0" lvl="8" indent="-457200" algn="l" rtl="0">
              <a:lnSpc>
                <a:spcPct val="90000"/>
              </a:lnSpc>
              <a:spcBef>
                <a:spcPts val="1000"/>
              </a:spcBef>
              <a:spcAft>
                <a:spcPts val="0"/>
              </a:spcAft>
              <a:buClr>
                <a:schemeClr val="lt1"/>
              </a:buClr>
              <a:buSzPts val="3600"/>
              <a:buFont typeface="Arial"/>
              <a:buChar char="•"/>
              <a:defRPr sz="36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1242"/>
        <p:cNvGrpSpPr/>
        <p:nvPr/>
      </p:nvGrpSpPr>
      <p:grpSpPr>
        <a:xfrm>
          <a:off x="0" y="0"/>
          <a:ext cx="0" cy="0"/>
          <a:chOff x="0" y="0"/>
          <a:chExt cx="0" cy="0"/>
        </a:xfrm>
      </p:grpSpPr>
      <p:pic>
        <p:nvPicPr>
          <p:cNvPr id="1243" name="Google Shape;1243;p73"/>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244" name="Google Shape;1244;p73"/>
          <p:cNvSpPr txBox="1">
            <a:spLocks noGrp="1"/>
          </p:cNvSpPr>
          <p:nvPr>
            <p:ph type="title"/>
          </p:nvPr>
        </p:nvSpPr>
        <p:spPr>
          <a:xfrm>
            <a:off x="731409" y="8818867"/>
            <a:ext cx="22914900" cy="41640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80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245" name="Google Shape;1245;p7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246" name="Google Shape;1246;p73"/>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247" name="Google Shape;1247;p73"/>
          <p:cNvPicPr preferRelativeResize="0"/>
          <p:nvPr/>
        </p:nvPicPr>
        <p:blipFill>
          <a:blip r:embed="rId3">
            <a:alphaModFix/>
          </a:blip>
          <a:stretch>
            <a:fillRect/>
          </a:stretch>
        </p:blipFill>
        <p:spPr>
          <a:xfrm>
            <a:off x="2206222" y="2052600"/>
            <a:ext cx="19965206" cy="4949711"/>
          </a:xfrm>
          <a:prstGeom prst="rect">
            <a:avLst/>
          </a:prstGeom>
          <a:noFill/>
          <a:ln>
            <a:noFill/>
          </a:ln>
        </p:spPr>
      </p:pic>
      <p:sp>
        <p:nvSpPr>
          <p:cNvPr id="1248" name="Google Shape;1248;p73"/>
          <p:cNvSpPr txBox="1"/>
          <p:nvPr/>
        </p:nvSpPr>
        <p:spPr>
          <a:xfrm>
            <a:off x="539926" y="7344909"/>
            <a:ext cx="22914900" cy="989700"/>
          </a:xfrm>
          <a:prstGeom prst="rect">
            <a:avLst/>
          </a:prstGeom>
          <a:noFill/>
          <a:ln>
            <a:noFill/>
          </a:ln>
        </p:spPr>
        <p:txBody>
          <a:bodyPr spcFirstLastPara="1" wrap="square" lIns="0" tIns="243750" rIns="0" bIns="243750" anchor="t" anchorCtr="0">
            <a:noAutofit/>
          </a:bodyPr>
          <a:lstStyle/>
          <a:p>
            <a:pPr marL="0" lvl="0" indent="0" algn="ctr" rtl="0">
              <a:lnSpc>
                <a:spcPct val="110000"/>
              </a:lnSpc>
              <a:spcBef>
                <a:spcPts val="0"/>
              </a:spcBef>
              <a:spcAft>
                <a:spcPts val="0"/>
              </a:spcAft>
              <a:buNone/>
            </a:pPr>
            <a:r>
              <a:rPr lang="en-US" sz="6400">
                <a:latin typeface="Roboto"/>
                <a:ea typeface="Roboto"/>
                <a:cs typeface="Roboto"/>
                <a:sym typeface="Roboto"/>
              </a:rPr>
              <a:t>FIST TO FIVE:</a:t>
            </a:r>
            <a:endParaRPr sz="6400">
              <a:latin typeface="Roboto"/>
              <a:ea typeface="Roboto"/>
              <a:cs typeface="Roboto"/>
              <a:sym typeface="Roboto"/>
            </a:endParaRPr>
          </a:p>
        </p:txBody>
      </p:sp>
      <p:cxnSp>
        <p:nvCxnSpPr>
          <p:cNvPr id="1249" name="Google Shape;1249;p73"/>
          <p:cNvCxnSpPr/>
          <p:nvPr/>
        </p:nvCxnSpPr>
        <p:spPr>
          <a:xfrm>
            <a:off x="6146399" y="8818867"/>
            <a:ext cx="120849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1250"/>
        <p:cNvGrpSpPr/>
        <p:nvPr/>
      </p:nvGrpSpPr>
      <p:grpSpPr>
        <a:xfrm>
          <a:off x="0" y="0"/>
          <a:ext cx="0" cy="0"/>
          <a:chOff x="0" y="0"/>
          <a:chExt cx="0" cy="0"/>
        </a:xfrm>
      </p:grpSpPr>
      <p:pic>
        <p:nvPicPr>
          <p:cNvPr id="1251" name="Google Shape;1251;p74"/>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252" name="Google Shape;1252;p7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253" name="Google Shape;1253;p74"/>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254" name="Google Shape;1254;p74"/>
          <p:cNvSpPr txBox="1"/>
          <p:nvPr/>
        </p:nvSpPr>
        <p:spPr>
          <a:xfrm>
            <a:off x="731409" y="7682067"/>
            <a:ext cx="229149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9600">
                <a:latin typeface="Roboto"/>
                <a:ea typeface="Roboto"/>
                <a:cs typeface="Roboto"/>
                <a:sym typeface="Roboto"/>
              </a:rPr>
              <a:t>Time’s Up! Let’s Review.</a:t>
            </a:r>
            <a:endParaRPr sz="9600">
              <a:latin typeface="Roboto"/>
              <a:ea typeface="Roboto"/>
              <a:cs typeface="Roboto"/>
              <a:sym typeface="Roboto"/>
            </a:endParaRPr>
          </a:p>
        </p:txBody>
      </p:sp>
      <p:pic>
        <p:nvPicPr>
          <p:cNvPr id="1255" name="Google Shape;1255;p74"/>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256"/>
        <p:cNvGrpSpPr/>
        <p:nvPr/>
      </p:nvGrpSpPr>
      <p:grpSpPr>
        <a:xfrm>
          <a:off x="0" y="0"/>
          <a:ext cx="0" cy="0"/>
          <a:chOff x="0" y="0"/>
          <a:chExt cx="0" cy="0"/>
        </a:xfrm>
      </p:grpSpPr>
      <p:sp>
        <p:nvSpPr>
          <p:cNvPr id="1257" name="Google Shape;1257;p75"/>
          <p:cNvSpPr txBox="1">
            <a:spLocks noGrp="1"/>
          </p:cNvSpPr>
          <p:nvPr>
            <p:ph type="sldNum" idx="12"/>
          </p:nvPr>
        </p:nvSpPr>
        <p:spPr>
          <a:xfrm>
            <a:off x="22812148" y="12666269"/>
            <a:ext cx="1462800" cy="1049700"/>
          </a:xfrm>
          <a:prstGeom prst="rect">
            <a:avLst/>
          </a:prstGeom>
        </p:spPr>
        <p:txBody>
          <a:bodyPr spcFirstLastPara="1" wrap="square" lIns="243750" tIns="243750" rIns="243750" bIns="24375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pic>
        <p:nvPicPr>
          <p:cNvPr id="1258" name="Google Shape;1258;p75"/>
          <p:cNvPicPr preferRelativeResize="0"/>
          <p:nvPr/>
        </p:nvPicPr>
        <p:blipFill>
          <a:blip r:embed="rId2">
            <a:alphaModFix/>
          </a:blip>
          <a:stretch>
            <a:fillRect/>
          </a:stretch>
        </p:blipFill>
        <p:spPr>
          <a:xfrm>
            <a:off x="-114370" y="-64333"/>
            <a:ext cx="24606389" cy="13841059"/>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259"/>
        <p:cNvGrpSpPr/>
        <p:nvPr/>
      </p:nvGrpSpPr>
      <p:grpSpPr>
        <a:xfrm>
          <a:off x="0" y="0"/>
          <a:ext cx="0" cy="0"/>
          <a:chOff x="0" y="0"/>
          <a:chExt cx="0" cy="0"/>
        </a:xfrm>
      </p:grpSpPr>
      <p:sp>
        <p:nvSpPr>
          <p:cNvPr id="1260" name="Google Shape;1260;p76"/>
          <p:cNvSpPr txBox="1">
            <a:spLocks noGrp="1"/>
          </p:cNvSpPr>
          <p:nvPr>
            <p:ph type="sldNum" idx="12"/>
          </p:nvPr>
        </p:nvSpPr>
        <p:spPr>
          <a:xfrm>
            <a:off x="22812148" y="12666269"/>
            <a:ext cx="1462800" cy="1049700"/>
          </a:xfrm>
          <a:prstGeom prst="rect">
            <a:avLst/>
          </a:prstGeom>
        </p:spPr>
        <p:txBody>
          <a:bodyPr spcFirstLastPara="1" wrap="square" lIns="243750" tIns="243750" rIns="243750" bIns="24375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pic>
        <p:nvPicPr>
          <p:cNvPr id="1261" name="Google Shape;1261;p76"/>
          <p:cNvPicPr preferRelativeResize="0"/>
          <p:nvPr/>
        </p:nvPicPr>
        <p:blipFill rotWithShape="1">
          <a:blip r:embed="rId2">
            <a:alphaModFix/>
          </a:blip>
          <a:srcRect/>
          <a:stretch/>
        </p:blipFill>
        <p:spPr>
          <a:xfrm>
            <a:off x="0" y="0"/>
            <a:ext cx="24377573" cy="13712428"/>
          </a:xfrm>
          <a:prstGeom prst="rect">
            <a:avLst/>
          </a:prstGeom>
          <a:noFill/>
          <a:ln>
            <a:noFill/>
          </a:ln>
        </p:spPr>
      </p:pic>
      <p:sp>
        <p:nvSpPr>
          <p:cNvPr id="1262" name="Google Shape;1262;p76"/>
          <p:cNvSpPr txBox="1"/>
          <p:nvPr/>
        </p:nvSpPr>
        <p:spPr>
          <a:xfrm>
            <a:off x="-67" y="1097067"/>
            <a:ext cx="243777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12800">
                <a:latin typeface="Roboto"/>
                <a:ea typeface="Roboto"/>
                <a:cs typeface="Roboto"/>
                <a:sym typeface="Roboto"/>
              </a:rPr>
              <a:t>Take a Break!</a:t>
            </a:r>
            <a:endParaRPr sz="12800">
              <a:latin typeface="Roboto"/>
              <a:ea typeface="Roboto"/>
              <a:cs typeface="Roboto"/>
              <a:sym typeface="Roboto"/>
            </a:endParaRPr>
          </a:p>
        </p:txBody>
      </p:sp>
      <p:cxnSp>
        <p:nvCxnSpPr>
          <p:cNvPr id="1263" name="Google Shape;1263;p76"/>
          <p:cNvCxnSpPr/>
          <p:nvPr/>
        </p:nvCxnSpPr>
        <p:spPr>
          <a:xfrm>
            <a:off x="6146399" y="3916000"/>
            <a:ext cx="120849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1264"/>
        <p:cNvGrpSpPr/>
        <p:nvPr/>
      </p:nvGrpSpPr>
      <p:grpSpPr>
        <a:xfrm>
          <a:off x="0" y="0"/>
          <a:ext cx="0" cy="0"/>
          <a:chOff x="0" y="0"/>
          <a:chExt cx="0" cy="0"/>
        </a:xfrm>
      </p:grpSpPr>
      <p:pic>
        <p:nvPicPr>
          <p:cNvPr id="1265" name="Google Shape;1265;p77"/>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266" name="Google Shape;1266;p77"/>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a:t>
            </a:fld>
            <a:endParaRPr sz="1600"/>
          </a:p>
        </p:txBody>
      </p:sp>
      <p:sp>
        <p:nvSpPr>
          <p:cNvPr id="1267" name="Google Shape;1267;p77"/>
          <p:cNvSpPr txBox="1"/>
          <p:nvPr/>
        </p:nvSpPr>
        <p:spPr>
          <a:xfrm>
            <a:off x="-32791" y="13111067"/>
            <a:ext cx="21252900" cy="604800"/>
          </a:xfrm>
          <a:prstGeom prst="rect">
            <a:avLst/>
          </a:prstGeom>
          <a:noFill/>
          <a:ln>
            <a:noFill/>
          </a:ln>
        </p:spPr>
        <p:txBody>
          <a:bodyPr spcFirstLastPara="1" wrap="square" lIns="731350" tIns="121850" rIns="0" bIns="0" anchor="t" anchorCtr="0">
            <a:noAutofit/>
          </a:bodyPr>
          <a:lstStyle/>
          <a:p>
            <a:pPr marL="0" lvl="0" indent="0" algn="l" rtl="0">
              <a:spcBef>
                <a:spcPts val="0"/>
              </a:spcBef>
              <a:spcAft>
                <a:spcPts val="0"/>
              </a:spcAft>
              <a:buNone/>
            </a:pPr>
            <a:endParaRPr sz="1900"/>
          </a:p>
        </p:txBody>
      </p:sp>
      <p:pic>
        <p:nvPicPr>
          <p:cNvPr id="1268" name="Google Shape;1268;p77"/>
          <p:cNvPicPr preferRelativeResize="0"/>
          <p:nvPr/>
        </p:nvPicPr>
        <p:blipFill>
          <a:blip r:embed="rId3">
            <a:alphaModFix/>
          </a:blip>
          <a:stretch>
            <a:fillRect/>
          </a:stretch>
        </p:blipFill>
        <p:spPr>
          <a:xfrm>
            <a:off x="5461509" y="1323033"/>
            <a:ext cx="13454633" cy="11067052"/>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1269"/>
        <p:cNvGrpSpPr/>
        <p:nvPr/>
      </p:nvGrpSpPr>
      <p:grpSpPr>
        <a:xfrm>
          <a:off x="0" y="0"/>
          <a:ext cx="0" cy="0"/>
          <a:chOff x="0" y="0"/>
          <a:chExt cx="0" cy="0"/>
        </a:xfrm>
      </p:grpSpPr>
      <p:sp>
        <p:nvSpPr>
          <p:cNvPr id="1270" name="Google Shape;1270;p7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pic>
        <p:nvPicPr>
          <p:cNvPr id="1271" name="Google Shape;1271;p78"/>
          <p:cNvPicPr preferRelativeResize="0"/>
          <p:nvPr/>
        </p:nvPicPr>
        <p:blipFill>
          <a:blip r:embed="rId2">
            <a:alphaModFix/>
          </a:blip>
          <a:stretch>
            <a:fillRect/>
          </a:stretch>
        </p:blipFill>
        <p:spPr>
          <a:xfrm>
            <a:off x="-114370" y="-64333"/>
            <a:ext cx="24606389" cy="13841059"/>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274"/>
        <p:cNvGrpSpPr/>
        <p:nvPr/>
      </p:nvGrpSpPr>
      <p:grpSpPr>
        <a:xfrm>
          <a:off x="0" y="0"/>
          <a:ext cx="0" cy="0"/>
          <a:chOff x="0" y="0"/>
          <a:chExt cx="0" cy="0"/>
        </a:xfrm>
      </p:grpSpPr>
      <p:pic>
        <p:nvPicPr>
          <p:cNvPr id="1275" name="Google Shape;1275;p80"/>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1276" name="Google Shape;1276;p80"/>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277" name="Google Shape;1277;p80"/>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
        <p:nvSpPr>
          <p:cNvPr id="1278" name="Google Shape;1278;p80"/>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a:ea typeface="Roboto"/>
                <a:cs typeface="Roboto"/>
                <a:sym typeface="Roboto"/>
              </a:rPr>
              <a:t>Web Development</a:t>
            </a:r>
            <a:endParaRPr sz="4800">
              <a:solidFill>
                <a:srgbClr val="FFFFFF"/>
              </a:solidFill>
              <a:latin typeface="Roboto"/>
              <a:ea typeface="Roboto"/>
              <a:cs typeface="Roboto"/>
              <a:sym typeface="Roboto"/>
            </a:endParaRPr>
          </a:p>
        </p:txBody>
      </p:sp>
      <p:pic>
        <p:nvPicPr>
          <p:cNvPr id="1279" name="Google Shape;1279;p80"/>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1280" name="Google Shape;1280;p80"/>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281" name="Google Shape;1281;p80"/>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282" name="Google Shape;1282;p80"/>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a:ea typeface="Roboto"/>
                <a:cs typeface="Roboto"/>
                <a:sym typeface="Roboto"/>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1283" name="Google Shape;1283;p80"/>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284"/>
        <p:cNvGrpSpPr/>
        <p:nvPr/>
      </p:nvGrpSpPr>
      <p:grpSpPr>
        <a:xfrm>
          <a:off x="0" y="0"/>
          <a:ext cx="0" cy="0"/>
          <a:chOff x="0" y="0"/>
          <a:chExt cx="0" cy="0"/>
        </a:xfrm>
      </p:grpSpPr>
      <p:pic>
        <p:nvPicPr>
          <p:cNvPr id="1285" name="Google Shape;1285;p81"/>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1286" name="Google Shape;1286;p81"/>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287" name="Google Shape;1287;p81"/>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a:ea typeface="Roboto"/>
                <a:cs typeface="Roboto"/>
                <a:sym typeface="Roboto"/>
              </a:rPr>
              <a:t>UX/UI Design</a:t>
            </a:r>
            <a:endParaRPr sz="4800">
              <a:solidFill>
                <a:srgbClr val="FFFFFF"/>
              </a:solidFill>
              <a:latin typeface="Roboto"/>
              <a:ea typeface="Roboto"/>
              <a:cs typeface="Roboto"/>
              <a:sym typeface="Roboto"/>
            </a:endParaRPr>
          </a:p>
        </p:txBody>
      </p:sp>
      <p:pic>
        <p:nvPicPr>
          <p:cNvPr id="1288" name="Google Shape;1288;p81"/>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1289" name="Google Shape;1289;p81"/>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290" name="Google Shape;1290;p81"/>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291" name="Google Shape;1291;p81"/>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a:ea typeface="Roboto"/>
                <a:cs typeface="Roboto"/>
                <a:sym typeface="Roboto"/>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1292" name="Google Shape;1292;p81"/>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1293" name="Google Shape;1293;p81"/>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294"/>
        <p:cNvGrpSpPr/>
        <p:nvPr/>
      </p:nvGrpSpPr>
      <p:grpSpPr>
        <a:xfrm>
          <a:off x="0" y="0"/>
          <a:ext cx="0" cy="0"/>
          <a:chOff x="0" y="0"/>
          <a:chExt cx="0" cy="0"/>
        </a:xfrm>
      </p:grpSpPr>
      <p:pic>
        <p:nvPicPr>
          <p:cNvPr id="1295" name="Google Shape;1295;p82"/>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1296" name="Google Shape;1296;p82"/>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297" name="Google Shape;1297;p82"/>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a:ea typeface="Roboto"/>
                <a:cs typeface="Roboto"/>
                <a:sym typeface="Roboto"/>
              </a:rPr>
              <a:t>Cybersecurity</a:t>
            </a:r>
            <a:endParaRPr sz="4800">
              <a:solidFill>
                <a:srgbClr val="FFFFFF"/>
              </a:solidFill>
              <a:latin typeface="Roboto"/>
              <a:ea typeface="Roboto"/>
              <a:cs typeface="Roboto"/>
              <a:sym typeface="Roboto"/>
            </a:endParaRPr>
          </a:p>
        </p:txBody>
      </p:sp>
      <p:pic>
        <p:nvPicPr>
          <p:cNvPr id="1298" name="Google Shape;1298;p82"/>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1299" name="Google Shape;1299;p82"/>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00" name="Google Shape;1300;p82"/>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01" name="Google Shape;1301;p82"/>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a:ea typeface="Roboto"/>
                <a:cs typeface="Roboto"/>
                <a:sym typeface="Roboto"/>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1302" name="Google Shape;1302;p82"/>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1303" name="Google Shape;1303;p82"/>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304"/>
        <p:cNvGrpSpPr/>
        <p:nvPr/>
      </p:nvGrpSpPr>
      <p:grpSpPr>
        <a:xfrm>
          <a:off x="0" y="0"/>
          <a:ext cx="0" cy="0"/>
          <a:chOff x="0" y="0"/>
          <a:chExt cx="0" cy="0"/>
        </a:xfrm>
      </p:grpSpPr>
      <p:pic>
        <p:nvPicPr>
          <p:cNvPr id="1305" name="Google Shape;1305;p83"/>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1306" name="Google Shape;1306;p83"/>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307" name="Google Shape;1307;p83"/>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pic>
        <p:nvPicPr>
          <p:cNvPr id="1308" name="Google Shape;1308;p83"/>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1309" name="Google Shape;1309;p83"/>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a:ea typeface="Roboto"/>
                <a:cs typeface="Roboto"/>
                <a:sym typeface="Roboto"/>
              </a:rPr>
              <a:t>Data Boot Camp</a:t>
            </a:r>
            <a:endParaRPr sz="4800">
              <a:solidFill>
                <a:srgbClr val="FFFFFF"/>
              </a:solidFill>
              <a:latin typeface="Roboto"/>
              <a:ea typeface="Roboto"/>
              <a:cs typeface="Roboto"/>
              <a:sym typeface="Roboto"/>
            </a:endParaRPr>
          </a:p>
        </p:txBody>
      </p:sp>
      <p:sp>
        <p:nvSpPr>
          <p:cNvPr id="1310" name="Google Shape;1310;p83"/>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11" name="Google Shape;1311;p83"/>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12" name="Google Shape;1312;p83"/>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a:ea typeface="Roboto"/>
                <a:cs typeface="Roboto"/>
                <a:sym typeface="Roboto"/>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sp>
        <p:nvSpPr>
          <p:cNvPr id="1313" name="Google Shape;1313;p83"/>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k_Titled">
  <p:cSld name="Blk_Titled">
    <p:spTree>
      <p:nvGrpSpPr>
        <p:cNvPr id="1" name="Shape 93"/>
        <p:cNvGrpSpPr/>
        <p:nvPr/>
      </p:nvGrpSpPr>
      <p:grpSpPr>
        <a:xfrm>
          <a:off x="0" y="0"/>
          <a:ext cx="0" cy="0"/>
          <a:chOff x="0" y="0"/>
          <a:chExt cx="0" cy="0"/>
        </a:xfrm>
      </p:grpSpPr>
      <p:grpSp>
        <p:nvGrpSpPr>
          <p:cNvPr id="94" name="Google Shape;94;p10"/>
          <p:cNvGrpSpPr/>
          <p:nvPr/>
        </p:nvGrpSpPr>
        <p:grpSpPr>
          <a:xfrm>
            <a:off x="437040" y="5814"/>
            <a:ext cx="23513873" cy="13485748"/>
            <a:chOff x="0" y="-1"/>
            <a:chExt cx="23520930" cy="13485748"/>
          </a:xfrm>
        </p:grpSpPr>
        <p:grpSp>
          <p:nvGrpSpPr>
            <p:cNvPr id="95" name="Google Shape;95;p10"/>
            <p:cNvGrpSpPr/>
            <p:nvPr/>
          </p:nvGrpSpPr>
          <p:grpSpPr>
            <a:xfrm>
              <a:off x="0" y="228870"/>
              <a:ext cx="23520930" cy="13256877"/>
              <a:chOff x="0" y="-1"/>
              <a:chExt cx="23520930" cy="13256877"/>
            </a:xfrm>
          </p:grpSpPr>
          <p:sp>
            <p:nvSpPr>
              <p:cNvPr id="96" name="Google Shape;96;p10"/>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97" name="Google Shape;97;p10"/>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98" name="Google Shape;98;p10"/>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99" name="Google Shape;99;p10"/>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00" name="Google Shape;100;p10"/>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01" name="Google Shape;101;p10"/>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02" name="Google Shape;102;p10"/>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03" name="Google Shape;103;p10"/>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104" name="Google Shape;104;p10"/>
            <p:cNvGrpSpPr/>
            <p:nvPr/>
          </p:nvGrpSpPr>
          <p:grpSpPr>
            <a:xfrm>
              <a:off x="20968243" y="-1"/>
              <a:ext cx="1898100" cy="1898100"/>
              <a:chOff x="-1" y="-1"/>
              <a:chExt cx="1898100" cy="1898100"/>
            </a:xfrm>
          </p:grpSpPr>
          <p:sp>
            <p:nvSpPr>
              <p:cNvPr id="105" name="Google Shape;105;p10"/>
              <p:cNvSpPr/>
              <p:nvPr/>
            </p:nvSpPr>
            <p:spPr>
              <a:xfrm>
                <a:off x="-1" y="-1"/>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400"/>
                  <a:buFont typeface="Helvetica Neue"/>
                  <a:buNone/>
                </a:pPr>
                <a:endParaRPr sz="3200">
                  <a:solidFill>
                    <a:srgbClr val="FFFFFF"/>
                  </a:solidFill>
                  <a:latin typeface="Helvetica Neue"/>
                  <a:ea typeface="Helvetica Neue"/>
                  <a:cs typeface="Helvetica Neue"/>
                  <a:sym typeface="Helvetica Neue"/>
                </a:endParaRPr>
              </a:p>
            </p:txBody>
          </p:sp>
          <p:pic>
            <p:nvPicPr>
              <p:cNvPr id="106" name="Google Shape;106;p10" descr="Google Shape;410;p58"/>
              <p:cNvPicPr preferRelativeResize="0"/>
              <p:nvPr/>
            </p:nvPicPr>
            <p:blipFill rotWithShape="1">
              <a:blip r:embed="rId2">
                <a:alphaModFix/>
              </a:blip>
              <a:srcRect/>
              <a:stretch/>
            </p:blipFill>
            <p:spPr>
              <a:xfrm>
                <a:off x="438601" y="438683"/>
                <a:ext cx="1016000" cy="1028703"/>
              </a:xfrm>
              <a:prstGeom prst="rect">
                <a:avLst/>
              </a:prstGeom>
              <a:noFill/>
              <a:ln>
                <a:noFill/>
              </a:ln>
            </p:spPr>
          </p:pic>
        </p:grpSp>
      </p:grpSp>
      <p:sp>
        <p:nvSpPr>
          <p:cNvPr id="107" name="Google Shape;107;p10"/>
          <p:cNvSpPr txBox="1">
            <a:spLocks noGrp="1"/>
          </p:cNvSpPr>
          <p:nvPr>
            <p:ph type="title"/>
          </p:nvPr>
        </p:nvSpPr>
        <p:spPr>
          <a:xfrm>
            <a:off x="1129202" y="730252"/>
            <a:ext cx="20264400" cy="11814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6400"/>
              <a:buFont typeface="Helvetica Neue"/>
              <a:buNone/>
              <a:defRPr sz="64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5. Title Slide: FinTech">
  <p:cSld name="CUSTOM_2_3_1_1_1_1_1_2_1_2_1_1_1_1_2_1_1_1_1_1">
    <p:spTree>
      <p:nvGrpSpPr>
        <p:cNvPr id="1" name="Shape 1314"/>
        <p:cNvGrpSpPr/>
        <p:nvPr/>
      </p:nvGrpSpPr>
      <p:grpSpPr>
        <a:xfrm>
          <a:off x="0" y="0"/>
          <a:ext cx="0" cy="0"/>
          <a:chOff x="0" y="0"/>
          <a:chExt cx="0" cy="0"/>
        </a:xfrm>
      </p:grpSpPr>
      <p:pic>
        <p:nvPicPr>
          <p:cNvPr id="1315" name="Google Shape;1315;p84"/>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1316" name="Google Shape;1316;p84"/>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317" name="Google Shape;1317;p84"/>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1318" name="Google Shape;1318;p84"/>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a:ea typeface="Roboto"/>
                <a:cs typeface="Roboto"/>
                <a:sym typeface="Roboto"/>
              </a:rPr>
              <a:t>FinTech</a:t>
            </a:r>
            <a:endParaRPr sz="4800">
              <a:solidFill>
                <a:srgbClr val="FFFFFF"/>
              </a:solidFill>
              <a:latin typeface="Roboto"/>
              <a:ea typeface="Roboto"/>
              <a:cs typeface="Roboto"/>
              <a:sym typeface="Roboto"/>
            </a:endParaRPr>
          </a:p>
        </p:txBody>
      </p:sp>
      <p:sp>
        <p:nvSpPr>
          <p:cNvPr id="1319" name="Google Shape;1319;p84"/>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20" name="Google Shape;1320;p84"/>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21" name="Google Shape;1321;p84"/>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a:ea typeface="Roboto"/>
                <a:cs typeface="Roboto"/>
                <a:sym typeface="Roboto"/>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sp>
        <p:nvSpPr>
          <p:cNvPr id="1322" name="Google Shape;1322;p84"/>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pic>
        <p:nvPicPr>
          <p:cNvPr id="1323" name="Google Shape;1323;p84"/>
          <p:cNvPicPr preferRelativeResize="0"/>
          <p:nvPr/>
        </p:nvPicPr>
        <p:blipFill>
          <a:blip r:embed="rId4">
            <a:alphaModFix/>
          </a:blip>
          <a:stretch>
            <a:fillRect/>
          </a:stretch>
        </p:blipFill>
        <p:spPr>
          <a:xfrm>
            <a:off x="2436032" y="2786733"/>
            <a:ext cx="6212583" cy="6212583"/>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6. Title Slide:Digital Marketing">
  <p:cSld name="CUSTOM_2_3_1_1_1_1_1_2_1_2_1_1_1_1_2_1_1_1_1_2">
    <p:spTree>
      <p:nvGrpSpPr>
        <p:cNvPr id="1" name="Shape 1324"/>
        <p:cNvGrpSpPr/>
        <p:nvPr/>
      </p:nvGrpSpPr>
      <p:grpSpPr>
        <a:xfrm>
          <a:off x="0" y="0"/>
          <a:ext cx="0" cy="0"/>
          <a:chOff x="0" y="0"/>
          <a:chExt cx="0" cy="0"/>
        </a:xfrm>
      </p:grpSpPr>
      <p:pic>
        <p:nvPicPr>
          <p:cNvPr id="1325" name="Google Shape;1325;p85"/>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1326" name="Google Shape;1326;p85"/>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327" name="Google Shape;1327;p8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1328" name="Google Shape;1328;p85"/>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a:ea typeface="Roboto"/>
                <a:cs typeface="Roboto"/>
                <a:sym typeface="Roboto"/>
              </a:rPr>
              <a:t>Digital Marketing</a:t>
            </a:r>
            <a:endParaRPr sz="4800">
              <a:solidFill>
                <a:srgbClr val="FFFFFF"/>
              </a:solidFill>
              <a:latin typeface="Roboto"/>
              <a:ea typeface="Roboto"/>
              <a:cs typeface="Roboto"/>
              <a:sym typeface="Roboto"/>
            </a:endParaRPr>
          </a:p>
        </p:txBody>
      </p:sp>
      <p:sp>
        <p:nvSpPr>
          <p:cNvPr id="1329" name="Google Shape;1329;p85"/>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30" name="Google Shape;1330;p85"/>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31" name="Google Shape;1331;p85"/>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a:ea typeface="Roboto"/>
                <a:cs typeface="Roboto"/>
                <a:sym typeface="Roboto"/>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sp>
        <p:nvSpPr>
          <p:cNvPr id="1332" name="Google Shape;1332;p85"/>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pic>
        <p:nvPicPr>
          <p:cNvPr id="1333" name="Google Shape;1333;p85"/>
          <p:cNvPicPr preferRelativeResize="0"/>
          <p:nvPr/>
        </p:nvPicPr>
        <p:blipFill>
          <a:blip r:embed="rId4">
            <a:alphaModFix/>
          </a:blip>
          <a:stretch>
            <a:fillRect/>
          </a:stretch>
        </p:blipFill>
        <p:spPr>
          <a:xfrm>
            <a:off x="2278273" y="2817400"/>
            <a:ext cx="5513298" cy="5513298"/>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7. Subsection Slide">
  <p:cSld name="CUSTOM_17_2_1_1_2">
    <p:spTree>
      <p:nvGrpSpPr>
        <p:cNvPr id="1" name="Shape 1334"/>
        <p:cNvGrpSpPr/>
        <p:nvPr/>
      </p:nvGrpSpPr>
      <p:grpSpPr>
        <a:xfrm>
          <a:off x="0" y="0"/>
          <a:ext cx="0" cy="0"/>
          <a:chOff x="0" y="0"/>
          <a:chExt cx="0" cy="0"/>
        </a:xfrm>
      </p:grpSpPr>
      <p:pic>
        <p:nvPicPr>
          <p:cNvPr id="1335" name="Google Shape;1335;p86"/>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336" name="Google Shape;1336;p86"/>
          <p:cNvSpPr txBox="1">
            <a:spLocks noGrp="1"/>
          </p:cNvSpPr>
          <p:nvPr>
            <p:ph type="title"/>
          </p:nvPr>
        </p:nvSpPr>
        <p:spPr>
          <a:xfrm>
            <a:off x="731343"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solidFill>
                  <a:srgbClr val="FFFFFF"/>
                </a:solidFill>
                <a:latin typeface="Roboto"/>
                <a:ea typeface="Roboto"/>
                <a:cs typeface="Roboto"/>
                <a:sym typeface="Roboto"/>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1337" name="Google Shape;1337;p8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338" name="Google Shape;1338;p86"/>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8. Transition Slide">
  <p:cSld name="CUSTOM_17_2_1_2">
    <p:spTree>
      <p:nvGrpSpPr>
        <p:cNvPr id="1" name="Shape 1339"/>
        <p:cNvGrpSpPr/>
        <p:nvPr/>
      </p:nvGrpSpPr>
      <p:grpSpPr>
        <a:xfrm>
          <a:off x="0" y="0"/>
          <a:ext cx="0" cy="0"/>
          <a:chOff x="0" y="0"/>
          <a:chExt cx="0" cy="0"/>
        </a:xfrm>
      </p:grpSpPr>
      <p:pic>
        <p:nvPicPr>
          <p:cNvPr id="1340" name="Google Shape;1340;p87"/>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341" name="Google Shape;1341;p87"/>
          <p:cNvSpPr txBox="1">
            <a:spLocks noGrp="1"/>
          </p:cNvSpPr>
          <p:nvPr>
            <p:ph type="title"/>
          </p:nvPr>
        </p:nvSpPr>
        <p:spPr>
          <a:xfrm>
            <a:off x="632102"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latin typeface="Roboto"/>
                <a:ea typeface="Roboto"/>
                <a:cs typeface="Roboto"/>
                <a:sym typeface="Roboto"/>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1342" name="Google Shape;1342;p8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343" name="Google Shape;1343;p87"/>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9. Text Only">
  <p:cSld name="CUSTOM_2_7_2">
    <p:spTree>
      <p:nvGrpSpPr>
        <p:cNvPr id="1" name="Shape 1344"/>
        <p:cNvGrpSpPr/>
        <p:nvPr/>
      </p:nvGrpSpPr>
      <p:grpSpPr>
        <a:xfrm>
          <a:off x="0" y="0"/>
          <a:ext cx="0" cy="0"/>
          <a:chOff x="0" y="0"/>
          <a:chExt cx="0" cy="0"/>
        </a:xfrm>
      </p:grpSpPr>
      <p:sp>
        <p:nvSpPr>
          <p:cNvPr id="1345" name="Google Shape;1345;p8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46" name="Google Shape;1346;p8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347" name="Google Shape;1347;p8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348" name="Google Shape;1348;p8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349" name="Google Shape;1349;p8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350" name="Google Shape;1350;p8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51" name="Google Shape;1351;p88"/>
          <p:cNvSpPr txBox="1">
            <a:spLocks noGrp="1"/>
          </p:cNvSpPr>
          <p:nvPr>
            <p:ph type="body" idx="3"/>
          </p:nvPr>
        </p:nvSpPr>
        <p:spPr>
          <a:xfrm>
            <a:off x="467" y="3424667"/>
            <a:ext cx="24377700" cy="9659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10. Text with Sidebar">
  <p:cSld name="CUSTOM_2_4_1">
    <p:spTree>
      <p:nvGrpSpPr>
        <p:cNvPr id="1" name="Shape 1352"/>
        <p:cNvGrpSpPr/>
        <p:nvPr/>
      </p:nvGrpSpPr>
      <p:grpSpPr>
        <a:xfrm>
          <a:off x="0" y="0"/>
          <a:ext cx="0" cy="0"/>
          <a:chOff x="0" y="0"/>
          <a:chExt cx="0" cy="0"/>
        </a:xfrm>
      </p:grpSpPr>
      <p:pic>
        <p:nvPicPr>
          <p:cNvPr id="1353" name="Google Shape;1353;p89"/>
          <p:cNvPicPr preferRelativeResize="0"/>
          <p:nvPr/>
        </p:nvPicPr>
        <p:blipFill rotWithShape="1">
          <a:blip r:embed="rId2">
            <a:alphaModFix/>
          </a:blip>
          <a:srcRect t="119" b="119"/>
          <a:stretch/>
        </p:blipFill>
        <p:spPr>
          <a:xfrm>
            <a:off x="18792305" y="2427400"/>
            <a:ext cx="4875530" cy="10092796"/>
          </a:xfrm>
          <a:prstGeom prst="rect">
            <a:avLst/>
          </a:prstGeom>
          <a:noFill/>
          <a:ln>
            <a:noFill/>
          </a:ln>
        </p:spPr>
      </p:pic>
      <p:sp>
        <p:nvSpPr>
          <p:cNvPr id="1354" name="Google Shape;1354;p89"/>
          <p:cNvSpPr txBox="1">
            <a:spLocks noGrp="1"/>
          </p:cNvSpPr>
          <p:nvPr>
            <p:ph type="subTitle" idx="1"/>
          </p:nvPr>
        </p:nvSpPr>
        <p:spPr>
          <a:xfrm>
            <a:off x="0" y="1802600"/>
            <a:ext cx="177945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55" name="Google Shape;1355;p89"/>
          <p:cNvSpPr txBox="1">
            <a:spLocks noGrp="1"/>
          </p:cNvSpPr>
          <p:nvPr>
            <p:ph type="body" idx="2"/>
          </p:nvPr>
        </p:nvSpPr>
        <p:spPr>
          <a:xfrm>
            <a:off x="0" y="3322133"/>
            <a:ext cx="17860800" cy="103935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356" name="Google Shape;1356;p89"/>
          <p:cNvSpPr txBox="1">
            <a:spLocks noGrp="1"/>
          </p:cNvSpPr>
          <p:nvPr>
            <p:ph type="subTitle" idx="3"/>
          </p:nvPr>
        </p:nvSpPr>
        <p:spPr>
          <a:xfrm>
            <a:off x="18811900" y="2427933"/>
            <a:ext cx="4836300" cy="10092900"/>
          </a:xfrm>
          <a:prstGeom prst="rect">
            <a:avLst/>
          </a:prstGeom>
          <a:noFill/>
          <a:ln w="9525" cap="flat" cmpd="sng">
            <a:solidFill>
              <a:srgbClr val="DBD9E8"/>
            </a:solidFill>
            <a:prstDash val="solid"/>
            <a:round/>
            <a:headEnd type="none" w="sm" len="sm"/>
            <a:tailEnd type="none" w="sm" len="sm"/>
          </a:ln>
        </p:spPr>
        <p:txBody>
          <a:bodyPr spcFirstLastPara="1" wrap="square" lIns="487575" tIns="487575" rIns="487575" bIns="487575" anchor="t" anchorCtr="0">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57" name="Google Shape;1357;p89"/>
          <p:cNvSpPr txBox="1">
            <a:spLocks noGrp="1"/>
          </p:cNvSpPr>
          <p:nvPr>
            <p:ph type="title"/>
          </p:nvPr>
        </p:nvSpPr>
        <p:spPr>
          <a:xfrm>
            <a:off x="-33125" y="0"/>
            <a:ext cx="178608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58" name="Google Shape;1358;p8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359" name="Google Shape;1359;p8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cxnSp>
        <p:nvCxnSpPr>
          <p:cNvPr id="1360" name="Google Shape;1360;p8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361" name="Google Shape;1361;p89"/>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11. Call Attention Slide">
  <p:cSld name="CUSTOM_2_3_1_1_3_1_1_2_1_1">
    <p:spTree>
      <p:nvGrpSpPr>
        <p:cNvPr id="1" name="Shape 1362"/>
        <p:cNvGrpSpPr/>
        <p:nvPr/>
      </p:nvGrpSpPr>
      <p:grpSpPr>
        <a:xfrm>
          <a:off x="0" y="0"/>
          <a:ext cx="0" cy="0"/>
          <a:chOff x="0" y="0"/>
          <a:chExt cx="0" cy="0"/>
        </a:xfrm>
      </p:grpSpPr>
      <p:pic>
        <p:nvPicPr>
          <p:cNvPr id="1363" name="Google Shape;1363;p90"/>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364" name="Google Shape;1364;p90"/>
          <p:cNvSpPr txBox="1">
            <a:spLocks noGrp="1"/>
          </p:cNvSpPr>
          <p:nvPr>
            <p:ph type="title"/>
          </p:nvPr>
        </p:nvSpPr>
        <p:spPr>
          <a:xfrm>
            <a:off x="6782367" y="4121800"/>
            <a:ext cx="15383100" cy="6482400"/>
          </a:xfrm>
          <a:prstGeom prst="rect">
            <a:avLst/>
          </a:prstGeom>
          <a:noFill/>
          <a:ln>
            <a:noFill/>
          </a:ln>
        </p:spPr>
        <p:txBody>
          <a:bodyPr spcFirstLastPara="1" wrap="square" lIns="243750" tIns="243750" rIns="243750" bIns="243750" anchor="t" anchorCtr="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365" name="Google Shape;1365;p90"/>
          <p:cNvPicPr preferRelativeResize="0"/>
          <p:nvPr/>
        </p:nvPicPr>
        <p:blipFill rotWithShape="1">
          <a:blip r:embed="rId3">
            <a:alphaModFix/>
          </a:blip>
          <a:srcRect l="139" r="149"/>
          <a:stretch/>
        </p:blipFill>
        <p:spPr>
          <a:xfrm>
            <a:off x="3354260" y="3554200"/>
            <a:ext cx="3656648" cy="5338703"/>
          </a:xfrm>
          <a:prstGeom prst="rect">
            <a:avLst/>
          </a:prstGeom>
          <a:noFill/>
          <a:ln>
            <a:noFill/>
          </a:ln>
        </p:spPr>
      </p:pic>
      <p:sp>
        <p:nvSpPr>
          <p:cNvPr id="1366" name="Google Shape;1366;p9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367" name="Google Shape;1367;p90"/>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12. Instructor Demonstration">
  <p:cSld name="CUSTOM_2_3_1_1_1_1_1_2_1_2_1_2">
    <p:spTree>
      <p:nvGrpSpPr>
        <p:cNvPr id="1" name="Shape 1368"/>
        <p:cNvGrpSpPr/>
        <p:nvPr/>
      </p:nvGrpSpPr>
      <p:grpSpPr>
        <a:xfrm>
          <a:off x="0" y="0"/>
          <a:ext cx="0" cy="0"/>
          <a:chOff x="0" y="0"/>
          <a:chExt cx="0" cy="0"/>
        </a:xfrm>
      </p:grpSpPr>
      <p:pic>
        <p:nvPicPr>
          <p:cNvPr id="1369" name="Google Shape;1369;p91"/>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370" name="Google Shape;1370;p91"/>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1371" name="Google Shape;1371;p91"/>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372" name="Google Shape;1372;p9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373" name="Google Shape;1373;p91"/>
          <p:cNvSpPr txBox="1"/>
          <p:nvPr/>
        </p:nvSpPr>
        <p:spPr>
          <a:xfrm>
            <a:off x="646632" y="10387584"/>
            <a:ext cx="23748300" cy="1140000"/>
          </a:xfrm>
          <a:prstGeom prst="rect">
            <a:avLst/>
          </a:prstGeom>
          <a:noFill/>
          <a:ln>
            <a:noFill/>
          </a:ln>
        </p:spPr>
        <p:txBody>
          <a:bodyPr spcFirstLastPara="1" wrap="square" lIns="0" tIns="243750" rIns="2437975" bIns="243750" anchor="t" anchorCtr="0">
            <a:noAutofit/>
          </a:bodyPr>
          <a:lstStyle/>
          <a:p>
            <a:pPr marL="0" lvl="0" indent="0" algn="r" rtl="0">
              <a:spcBef>
                <a:spcPts val="0"/>
              </a:spcBef>
              <a:spcAft>
                <a:spcPts val="0"/>
              </a:spcAft>
              <a:buNone/>
            </a:pPr>
            <a:r>
              <a:rPr lang="en-US" sz="7200">
                <a:solidFill>
                  <a:srgbClr val="FFFFFF"/>
                </a:solidFill>
                <a:latin typeface="Roboto"/>
                <a:ea typeface="Roboto"/>
                <a:cs typeface="Roboto"/>
                <a:sym typeface="Roboto"/>
              </a:rPr>
              <a:t>Instructor Demonstration</a:t>
            </a:r>
            <a:endParaRPr sz="7200">
              <a:solidFill>
                <a:srgbClr val="FFFFFF"/>
              </a:solidFill>
              <a:latin typeface="Roboto"/>
              <a:ea typeface="Roboto"/>
              <a:cs typeface="Roboto"/>
              <a:sym typeface="Roboto"/>
            </a:endParaRPr>
          </a:p>
        </p:txBody>
      </p:sp>
      <p:sp>
        <p:nvSpPr>
          <p:cNvPr id="1374" name="Google Shape;1374;p91"/>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375" name="Google Shape;1375;p91"/>
          <p:cNvPicPr preferRelativeResize="0"/>
          <p:nvPr/>
        </p:nvPicPr>
        <p:blipFill rotWithShape="1">
          <a:blip r:embed="rId3">
            <a:alphaModFix/>
          </a:blip>
          <a:srcRect/>
          <a:stretch/>
        </p:blipFill>
        <p:spPr>
          <a:xfrm>
            <a:off x="1092949" y="-609600"/>
            <a:ext cx="22754797" cy="10835640"/>
          </a:xfrm>
          <a:prstGeom prst="rect">
            <a:avLst/>
          </a:prstGeom>
          <a:noFill/>
          <a:ln>
            <a:noFill/>
          </a:ln>
        </p:spPr>
      </p:pic>
      <p:sp>
        <p:nvSpPr>
          <p:cNvPr id="1376" name="Google Shape;1376;p91"/>
          <p:cNvSpPr txBox="1">
            <a:spLocks noGrp="1"/>
          </p:cNvSpPr>
          <p:nvPr>
            <p:ph type="title"/>
          </p:nvPr>
        </p:nvSpPr>
        <p:spPr>
          <a:xfrm>
            <a:off x="-269530" y="11698667"/>
            <a:ext cx="24663900" cy="1285500"/>
          </a:xfrm>
          <a:prstGeom prst="rect">
            <a:avLst/>
          </a:prstGeom>
          <a:noFill/>
          <a:ln>
            <a:noFill/>
          </a:ln>
        </p:spPr>
        <p:txBody>
          <a:bodyPr spcFirstLastPara="1" wrap="square" lIns="1219000" tIns="24325" rIns="243797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13. Activity">
  <p:cSld name="CUSTOM_2_3_1_1_1_1_1_2_1_2_1_1_1_1">
    <p:spTree>
      <p:nvGrpSpPr>
        <p:cNvPr id="1" name="Shape 1377"/>
        <p:cNvGrpSpPr/>
        <p:nvPr/>
      </p:nvGrpSpPr>
      <p:grpSpPr>
        <a:xfrm>
          <a:off x="0" y="0"/>
          <a:ext cx="0" cy="0"/>
          <a:chOff x="0" y="0"/>
          <a:chExt cx="0" cy="0"/>
        </a:xfrm>
      </p:grpSpPr>
      <p:pic>
        <p:nvPicPr>
          <p:cNvPr id="1378" name="Google Shape;1378;p92"/>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379" name="Google Shape;1379;p92"/>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380" name="Google Shape;1380;p92"/>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381" name="Google Shape;1381;p92"/>
          <p:cNvSpPr txBox="1">
            <a:spLocks noGrp="1"/>
          </p:cNvSpPr>
          <p:nvPr>
            <p:ph type="title"/>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82" name="Google Shape;1382;p92"/>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pic>
        <p:nvPicPr>
          <p:cNvPr id="1383" name="Google Shape;1383;p92"/>
          <p:cNvPicPr preferRelativeResize="0"/>
          <p:nvPr/>
        </p:nvPicPr>
        <p:blipFill rotWithShape="1">
          <a:blip r:embed="rId4">
            <a:alphaModFix/>
          </a:blip>
          <a:srcRect t="29" b="39"/>
          <a:stretch/>
        </p:blipFill>
        <p:spPr>
          <a:xfrm>
            <a:off x="2396709" y="3022301"/>
            <a:ext cx="4631754" cy="5094929"/>
          </a:xfrm>
          <a:prstGeom prst="rect">
            <a:avLst/>
          </a:prstGeom>
          <a:noFill/>
          <a:ln>
            <a:noFill/>
          </a:ln>
        </p:spPr>
      </p:pic>
      <p:sp>
        <p:nvSpPr>
          <p:cNvPr id="1384" name="Google Shape;1384;p9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385" name="Google Shape;1385;p92"/>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Suggested Time:</a:t>
            </a:r>
            <a:endParaRPr sz="3500" b="1">
              <a:solidFill>
                <a:srgbClr val="FFFFFF"/>
              </a:solidFill>
              <a:latin typeface="Roboto"/>
              <a:ea typeface="Roboto"/>
              <a:cs typeface="Roboto"/>
              <a:sym typeface="Roboto"/>
            </a:endParaRPr>
          </a:p>
        </p:txBody>
      </p:sp>
      <p:sp>
        <p:nvSpPr>
          <p:cNvPr id="1386" name="Google Shape;1386;p92"/>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87" name="Google Shape;1387;p92"/>
          <p:cNvSpPr txBox="1">
            <a:spLocks noGrp="1"/>
          </p:cNvSpPr>
          <p:nvPr>
            <p:ph type="title" idx="2"/>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14. Activity with Instructions ">
  <p:cSld name="CUSTOM_2_5_1_3_1">
    <p:spTree>
      <p:nvGrpSpPr>
        <p:cNvPr id="1" name="Shape 1388"/>
        <p:cNvGrpSpPr/>
        <p:nvPr/>
      </p:nvGrpSpPr>
      <p:grpSpPr>
        <a:xfrm>
          <a:off x="0" y="0"/>
          <a:ext cx="0" cy="0"/>
          <a:chOff x="0" y="0"/>
          <a:chExt cx="0" cy="0"/>
        </a:xfrm>
      </p:grpSpPr>
      <p:pic>
        <p:nvPicPr>
          <p:cNvPr id="1389" name="Google Shape;1389;p93"/>
          <p:cNvPicPr preferRelativeResize="0"/>
          <p:nvPr/>
        </p:nvPicPr>
        <p:blipFill rotWithShape="1">
          <a:blip r:embed="rId2">
            <a:alphaModFix/>
          </a:blip>
          <a:srcRect t="29" b="39"/>
          <a:stretch/>
        </p:blipFill>
        <p:spPr>
          <a:xfrm>
            <a:off x="22062586" y="11079467"/>
            <a:ext cx="1584550" cy="1742999"/>
          </a:xfrm>
          <a:prstGeom prst="rect">
            <a:avLst/>
          </a:prstGeom>
          <a:noFill/>
          <a:ln>
            <a:noFill/>
          </a:ln>
        </p:spPr>
      </p:pic>
      <p:sp>
        <p:nvSpPr>
          <p:cNvPr id="1390" name="Google Shape;1390;p9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391" name="Google Shape;1391;p9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392" name="Google Shape;1392;p9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93" name="Google Shape;1393;p9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94" name="Google Shape;1394;p93"/>
          <p:cNvSpPr txBox="1">
            <a:spLocks noGrp="1"/>
          </p:cNvSpPr>
          <p:nvPr>
            <p:ph type="body" idx="2"/>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cxnSp>
        <p:nvCxnSpPr>
          <p:cNvPr id="1395" name="Google Shape;1395;p9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396" name="Google Shape;1396;p93"/>
          <p:cNvSpPr txBox="1">
            <a:spLocks noGrp="1"/>
          </p:cNvSpPr>
          <p:nvPr>
            <p:ph type="title" idx="3"/>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97" name="Google Shape;1397;p93"/>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k_Base">
  <p:cSld name="Blk_Base">
    <p:spTree>
      <p:nvGrpSpPr>
        <p:cNvPr id="1" name="Shape 108"/>
        <p:cNvGrpSpPr/>
        <p:nvPr/>
      </p:nvGrpSpPr>
      <p:grpSpPr>
        <a:xfrm>
          <a:off x="0" y="0"/>
          <a:ext cx="0" cy="0"/>
          <a:chOff x="0" y="0"/>
          <a:chExt cx="0" cy="0"/>
        </a:xfrm>
      </p:grpSpPr>
      <p:grpSp>
        <p:nvGrpSpPr>
          <p:cNvPr id="109" name="Google Shape;109;p11"/>
          <p:cNvGrpSpPr/>
          <p:nvPr/>
        </p:nvGrpSpPr>
        <p:grpSpPr>
          <a:xfrm>
            <a:off x="437040" y="5814"/>
            <a:ext cx="23513873" cy="13485748"/>
            <a:chOff x="0" y="-1"/>
            <a:chExt cx="23520930" cy="13485748"/>
          </a:xfrm>
        </p:grpSpPr>
        <p:grpSp>
          <p:nvGrpSpPr>
            <p:cNvPr id="110" name="Google Shape;110;p11"/>
            <p:cNvGrpSpPr/>
            <p:nvPr/>
          </p:nvGrpSpPr>
          <p:grpSpPr>
            <a:xfrm>
              <a:off x="0" y="228870"/>
              <a:ext cx="23520930" cy="13256877"/>
              <a:chOff x="0" y="-1"/>
              <a:chExt cx="23520930" cy="13256877"/>
            </a:xfrm>
          </p:grpSpPr>
          <p:sp>
            <p:nvSpPr>
              <p:cNvPr id="111" name="Google Shape;111;p11"/>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2" name="Google Shape;112;p11"/>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3" name="Google Shape;113;p11"/>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4" name="Google Shape;114;p11"/>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5" name="Google Shape;115;p11"/>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6" name="Google Shape;116;p11"/>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7" name="Google Shape;117;p11"/>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8" name="Google Shape;118;p11"/>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119" name="Google Shape;119;p11"/>
            <p:cNvGrpSpPr/>
            <p:nvPr/>
          </p:nvGrpSpPr>
          <p:grpSpPr>
            <a:xfrm>
              <a:off x="20968243" y="-1"/>
              <a:ext cx="1898100" cy="1898100"/>
              <a:chOff x="-1" y="-1"/>
              <a:chExt cx="1898100" cy="1898100"/>
            </a:xfrm>
          </p:grpSpPr>
          <p:sp>
            <p:nvSpPr>
              <p:cNvPr id="120" name="Google Shape;120;p11"/>
              <p:cNvSpPr/>
              <p:nvPr/>
            </p:nvSpPr>
            <p:spPr>
              <a:xfrm>
                <a:off x="-1" y="-1"/>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400"/>
                  <a:buFont typeface="Helvetica Neue"/>
                  <a:buNone/>
                </a:pPr>
                <a:endParaRPr sz="3200">
                  <a:solidFill>
                    <a:srgbClr val="FFFFFF"/>
                  </a:solidFill>
                  <a:latin typeface="Helvetica Neue"/>
                  <a:ea typeface="Helvetica Neue"/>
                  <a:cs typeface="Helvetica Neue"/>
                  <a:sym typeface="Helvetica Neue"/>
                </a:endParaRPr>
              </a:p>
            </p:txBody>
          </p:sp>
          <p:pic>
            <p:nvPicPr>
              <p:cNvPr id="121" name="Google Shape;121;p11" descr="Google Shape;410;p58"/>
              <p:cNvPicPr preferRelativeResize="0"/>
              <p:nvPr/>
            </p:nvPicPr>
            <p:blipFill rotWithShape="1">
              <a:blip r:embed="rId2">
                <a:alphaModFix/>
              </a:blip>
              <a:srcRect/>
              <a:stretch/>
            </p:blipFill>
            <p:spPr>
              <a:xfrm>
                <a:off x="438601" y="438683"/>
                <a:ext cx="1016000" cy="1028703"/>
              </a:xfrm>
              <a:prstGeom prst="rect">
                <a:avLst/>
              </a:prstGeom>
              <a:noFill/>
              <a:ln>
                <a:noFill/>
              </a:ln>
            </p:spPr>
          </p:pic>
        </p:grpSp>
      </p:gr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15. Challenge">
  <p:cSld name="CUSTOM_2_3_1_1_1_1_1_2_1_2_1_1_4">
    <p:spTree>
      <p:nvGrpSpPr>
        <p:cNvPr id="1" name="Shape 1398"/>
        <p:cNvGrpSpPr/>
        <p:nvPr/>
      </p:nvGrpSpPr>
      <p:grpSpPr>
        <a:xfrm>
          <a:off x="0" y="0"/>
          <a:ext cx="0" cy="0"/>
          <a:chOff x="0" y="0"/>
          <a:chExt cx="0" cy="0"/>
        </a:xfrm>
      </p:grpSpPr>
      <p:pic>
        <p:nvPicPr>
          <p:cNvPr id="1399" name="Google Shape;1399;p94"/>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400" name="Google Shape;1400;p94"/>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401" name="Google Shape;1401;p94"/>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02" name="Google Shape;1402;p9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403" name="Google Shape;1403;p94"/>
          <p:cNvSpPr txBox="1">
            <a:spLocks noGrp="1"/>
          </p:cNvSpPr>
          <p:nvPr>
            <p:ph type="title"/>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04" name="Google Shape;1404;p94"/>
          <p:cNvSpPr txBox="1">
            <a:spLocks noGrp="1"/>
          </p:cNvSpPr>
          <p:nvPr>
            <p:ph type="title" idx="2"/>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05" name="Google Shape;1405;p94"/>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Suggested Time:</a:t>
            </a:r>
            <a:endParaRPr sz="3500" b="1">
              <a:solidFill>
                <a:srgbClr val="FFFFFF"/>
              </a:solidFill>
              <a:latin typeface="Roboto"/>
              <a:ea typeface="Roboto"/>
              <a:cs typeface="Roboto"/>
              <a:sym typeface="Roboto"/>
            </a:endParaRPr>
          </a:p>
        </p:txBody>
      </p:sp>
      <p:sp>
        <p:nvSpPr>
          <p:cNvPr id="1406" name="Google Shape;1406;p94"/>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407" name="Google Shape;1407;p94"/>
          <p:cNvPicPr preferRelativeResize="0"/>
          <p:nvPr/>
        </p:nvPicPr>
        <p:blipFill rotWithShape="1">
          <a:blip r:embed="rId4">
            <a:alphaModFix/>
          </a:blip>
          <a:srcRect/>
          <a:stretch/>
        </p:blipFill>
        <p:spPr>
          <a:xfrm>
            <a:off x="730210" y="-1586733"/>
            <a:ext cx="7865559" cy="13712427"/>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16. Challenge with Instructions">
  <p:cSld name="CUSTOM_2_5_1_4">
    <p:spTree>
      <p:nvGrpSpPr>
        <p:cNvPr id="1" name="Shape 1408"/>
        <p:cNvGrpSpPr/>
        <p:nvPr/>
      </p:nvGrpSpPr>
      <p:grpSpPr>
        <a:xfrm>
          <a:off x="0" y="0"/>
          <a:ext cx="0" cy="0"/>
          <a:chOff x="0" y="0"/>
          <a:chExt cx="0" cy="0"/>
        </a:xfrm>
      </p:grpSpPr>
      <p:sp>
        <p:nvSpPr>
          <p:cNvPr id="1409" name="Google Shape;1409;p95"/>
          <p:cNvSpPr txBox="1">
            <a:spLocks noGrp="1"/>
          </p:cNvSpPr>
          <p:nvPr>
            <p:ph type="title"/>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10" name="Google Shape;1410;p9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411" name="Google Shape;1411;p9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412" name="Google Shape;1412;p95"/>
          <p:cNvSpPr txBox="1">
            <a:spLocks noGrp="1"/>
          </p:cNvSpPr>
          <p:nvPr>
            <p:ph type="body" idx="1"/>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413" name="Google Shape;1413;p95"/>
          <p:cNvSpPr txBox="1">
            <a:spLocks noGrp="1"/>
          </p:cNvSpPr>
          <p:nvPr>
            <p:ph type="title" idx="2"/>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14" name="Google Shape;1414;p95"/>
          <p:cNvSpPr txBox="1">
            <a:spLocks noGrp="1"/>
          </p:cNvSpPr>
          <p:nvPr>
            <p:ph type="subTitle" idx="3"/>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415" name="Google Shape;1415;p9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16" name="Google Shape;1416;p95"/>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417" name="Google Shape;1417;p95"/>
          <p:cNvPicPr preferRelativeResize="0"/>
          <p:nvPr/>
        </p:nvPicPr>
        <p:blipFill rotWithShape="1">
          <a:blip r:embed="rId2">
            <a:alphaModFix/>
          </a:blip>
          <a:srcRect/>
          <a:stretch/>
        </p:blipFill>
        <p:spPr>
          <a:xfrm>
            <a:off x="21896164" y="10300933"/>
            <a:ext cx="1750939" cy="3052458"/>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17. Homework">
  <p:cSld name="CUSTOM_2_3_1_1_1_1_1_2_1_2_1_1_3_1">
    <p:spTree>
      <p:nvGrpSpPr>
        <p:cNvPr id="1" name="Shape 1418"/>
        <p:cNvGrpSpPr/>
        <p:nvPr/>
      </p:nvGrpSpPr>
      <p:grpSpPr>
        <a:xfrm>
          <a:off x="0" y="0"/>
          <a:ext cx="0" cy="0"/>
          <a:chOff x="0" y="0"/>
          <a:chExt cx="0" cy="0"/>
        </a:xfrm>
      </p:grpSpPr>
      <p:pic>
        <p:nvPicPr>
          <p:cNvPr id="1419" name="Google Shape;1419;p96"/>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420" name="Google Shape;1420;p96"/>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pic>
        <p:nvPicPr>
          <p:cNvPr id="1421" name="Google Shape;1421;p96"/>
          <p:cNvPicPr preferRelativeResize="0"/>
          <p:nvPr/>
        </p:nvPicPr>
        <p:blipFill rotWithShape="1">
          <a:blip r:embed="rId3">
            <a:alphaModFix/>
          </a:blip>
          <a:srcRect l="209" r="209"/>
          <a:stretch/>
        </p:blipFill>
        <p:spPr>
          <a:xfrm>
            <a:off x="2288388" y="2927000"/>
            <a:ext cx="4631755" cy="5280200"/>
          </a:xfrm>
          <a:prstGeom prst="rect">
            <a:avLst/>
          </a:prstGeom>
          <a:noFill/>
          <a:ln>
            <a:noFill/>
          </a:ln>
        </p:spPr>
      </p:pic>
      <p:sp>
        <p:nvSpPr>
          <p:cNvPr id="1422" name="Google Shape;1422;p96"/>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423" name="Google Shape;1423;p96"/>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424" name="Google Shape;1424;p9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425" name="Google Shape;1425;p96"/>
          <p:cNvSpPr txBox="1">
            <a:spLocks noGrp="1"/>
          </p:cNvSpPr>
          <p:nvPr>
            <p:ph type="title"/>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26" name="Google Shape;1426;p96"/>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Due Date:</a:t>
            </a:r>
            <a:endParaRPr sz="3500" b="1">
              <a:solidFill>
                <a:srgbClr val="FFFFFF"/>
              </a:solidFill>
              <a:latin typeface="Roboto"/>
              <a:ea typeface="Roboto"/>
              <a:cs typeface="Roboto"/>
              <a:sym typeface="Roboto"/>
            </a:endParaRPr>
          </a:p>
        </p:txBody>
      </p:sp>
      <p:sp>
        <p:nvSpPr>
          <p:cNvPr id="1427" name="Google Shape;1427;p96"/>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28" name="Google Shape;1428;p96"/>
          <p:cNvSpPr txBox="1">
            <a:spLocks noGrp="1"/>
          </p:cNvSpPr>
          <p:nvPr>
            <p:ph type="title" idx="2"/>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4799">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18. Homework with Instructions">
  <p:cSld name="CUSTOM_2_5_2">
    <p:spTree>
      <p:nvGrpSpPr>
        <p:cNvPr id="1" name="Shape 1429"/>
        <p:cNvGrpSpPr/>
        <p:nvPr/>
      </p:nvGrpSpPr>
      <p:grpSpPr>
        <a:xfrm>
          <a:off x="0" y="0"/>
          <a:ext cx="0" cy="0"/>
          <a:chOff x="0" y="0"/>
          <a:chExt cx="0" cy="0"/>
        </a:xfrm>
      </p:grpSpPr>
      <p:sp>
        <p:nvSpPr>
          <p:cNvPr id="1430" name="Google Shape;1430;p97"/>
          <p:cNvSpPr txBox="1">
            <a:spLocks noGrp="1"/>
          </p:cNvSpPr>
          <p:nvPr>
            <p:ph type="body" idx="1"/>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431" name="Google Shape;1431;p9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432" name="Google Shape;1432;p9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pic>
        <p:nvPicPr>
          <p:cNvPr id="1433" name="Google Shape;1433;p97"/>
          <p:cNvPicPr preferRelativeResize="0"/>
          <p:nvPr/>
        </p:nvPicPr>
        <p:blipFill rotWithShape="1">
          <a:blip r:embed="rId2">
            <a:alphaModFix/>
          </a:blip>
          <a:srcRect l="504" r="504"/>
          <a:stretch/>
        </p:blipFill>
        <p:spPr>
          <a:xfrm>
            <a:off x="22013117" y="11202333"/>
            <a:ext cx="1462661" cy="1663773"/>
          </a:xfrm>
          <a:prstGeom prst="rect">
            <a:avLst/>
          </a:prstGeom>
          <a:noFill/>
          <a:ln>
            <a:noFill/>
          </a:ln>
        </p:spPr>
      </p:pic>
      <p:sp>
        <p:nvSpPr>
          <p:cNvPr id="1434" name="Google Shape;1434;p9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35" name="Google Shape;1435;p97"/>
          <p:cNvSpPr txBox="1">
            <a:spLocks noGrp="1"/>
          </p:cNvSpPr>
          <p:nvPr>
            <p:ph type="subTitle" idx="2"/>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436" name="Google Shape;1436;p9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37" name="Google Shape;1437;p97"/>
          <p:cNvSpPr txBox="1">
            <a:spLocks noGrp="1"/>
          </p:cNvSpPr>
          <p:nvPr>
            <p:ph type="title" idx="3"/>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38" name="Google Shape;1438;p97"/>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13342">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19. Numbered 1–4 (Green)">
  <p:cSld name="CUSTOM_2_7_1">
    <p:spTree>
      <p:nvGrpSpPr>
        <p:cNvPr id="1" name="Shape 1439"/>
        <p:cNvGrpSpPr/>
        <p:nvPr/>
      </p:nvGrpSpPr>
      <p:grpSpPr>
        <a:xfrm>
          <a:off x="0" y="0"/>
          <a:ext cx="0" cy="0"/>
          <a:chOff x="0" y="0"/>
          <a:chExt cx="0" cy="0"/>
        </a:xfrm>
      </p:grpSpPr>
      <p:sp>
        <p:nvSpPr>
          <p:cNvPr id="1440" name="Google Shape;1440;p98"/>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41" name="Google Shape;1441;p9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42" name="Google Shape;1442;p9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443" name="Google Shape;1443;p9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44" name="Google Shape;1444;p9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445" name="Google Shape;1445;p9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446" name="Google Shape;1446;p9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447" name="Google Shape;1447;p98"/>
          <p:cNvGrpSpPr/>
          <p:nvPr/>
        </p:nvGrpSpPr>
        <p:grpSpPr>
          <a:xfrm>
            <a:off x="1218894" y="3676879"/>
            <a:ext cx="2071187" cy="1656821"/>
            <a:chOff x="457200" y="1378813"/>
            <a:chExt cx="776889" cy="621300"/>
          </a:xfrm>
        </p:grpSpPr>
        <p:sp>
          <p:nvSpPr>
            <p:cNvPr id="1448" name="Google Shape;1448;p98"/>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a:ea typeface="Roboto"/>
                  <a:cs typeface="Roboto"/>
                  <a:sym typeface="Roboto"/>
                </a:rPr>
                <a:t>01</a:t>
              </a:r>
              <a:endParaRPr sz="8000">
                <a:latin typeface="Roboto"/>
                <a:ea typeface="Roboto"/>
                <a:cs typeface="Roboto"/>
                <a:sym typeface="Roboto"/>
              </a:endParaRPr>
            </a:p>
          </p:txBody>
        </p:sp>
        <p:sp>
          <p:nvSpPr>
            <p:cNvPr id="1449" name="Google Shape;1449;p98"/>
            <p:cNvSpPr/>
            <p:nvPr/>
          </p:nvSpPr>
          <p:spPr>
            <a:xfrm rot="5400000">
              <a:off x="969614" y="1607625"/>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450" name="Google Shape;1450;p98"/>
          <p:cNvGrpSpPr/>
          <p:nvPr/>
        </p:nvGrpSpPr>
        <p:grpSpPr>
          <a:xfrm>
            <a:off x="1218894" y="5943313"/>
            <a:ext cx="2071187" cy="1656821"/>
            <a:chOff x="457200" y="1378813"/>
            <a:chExt cx="776889" cy="621300"/>
          </a:xfrm>
        </p:grpSpPr>
        <p:sp>
          <p:nvSpPr>
            <p:cNvPr id="1451" name="Google Shape;1451;p98"/>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a:ea typeface="Roboto"/>
                  <a:cs typeface="Roboto"/>
                  <a:sym typeface="Roboto"/>
                </a:rPr>
                <a:t>02</a:t>
              </a:r>
              <a:endParaRPr sz="8000">
                <a:latin typeface="Roboto"/>
                <a:ea typeface="Roboto"/>
                <a:cs typeface="Roboto"/>
                <a:sym typeface="Roboto"/>
              </a:endParaRPr>
            </a:p>
          </p:txBody>
        </p:sp>
        <p:sp>
          <p:nvSpPr>
            <p:cNvPr id="1452" name="Google Shape;1452;p98"/>
            <p:cNvSpPr/>
            <p:nvPr/>
          </p:nvSpPr>
          <p:spPr>
            <a:xfrm rot="5400000">
              <a:off x="969614" y="1607625"/>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453" name="Google Shape;1453;p98"/>
          <p:cNvGrpSpPr/>
          <p:nvPr/>
        </p:nvGrpSpPr>
        <p:grpSpPr>
          <a:xfrm>
            <a:off x="1218894" y="8196979"/>
            <a:ext cx="2071187" cy="1656821"/>
            <a:chOff x="457200" y="1378813"/>
            <a:chExt cx="776889" cy="621300"/>
          </a:xfrm>
        </p:grpSpPr>
        <p:sp>
          <p:nvSpPr>
            <p:cNvPr id="1454" name="Google Shape;1454;p98"/>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a:ea typeface="Roboto"/>
                  <a:cs typeface="Roboto"/>
                  <a:sym typeface="Roboto"/>
                </a:rPr>
                <a:t>03</a:t>
              </a:r>
              <a:endParaRPr sz="8000">
                <a:solidFill>
                  <a:srgbClr val="FFFFFF"/>
                </a:solidFill>
                <a:latin typeface="Roboto"/>
                <a:ea typeface="Roboto"/>
                <a:cs typeface="Roboto"/>
                <a:sym typeface="Roboto"/>
              </a:endParaRPr>
            </a:p>
          </p:txBody>
        </p:sp>
        <p:sp>
          <p:nvSpPr>
            <p:cNvPr id="1455" name="Google Shape;1455;p98"/>
            <p:cNvSpPr/>
            <p:nvPr/>
          </p:nvSpPr>
          <p:spPr>
            <a:xfrm rot="5400000">
              <a:off x="969614" y="1607625"/>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456" name="Google Shape;1456;p98"/>
          <p:cNvGrpSpPr/>
          <p:nvPr/>
        </p:nvGrpSpPr>
        <p:grpSpPr>
          <a:xfrm>
            <a:off x="1218894" y="10463379"/>
            <a:ext cx="2071187" cy="1656821"/>
            <a:chOff x="457200" y="1378813"/>
            <a:chExt cx="776889" cy="621300"/>
          </a:xfrm>
        </p:grpSpPr>
        <p:sp>
          <p:nvSpPr>
            <p:cNvPr id="1457" name="Google Shape;1457;p98"/>
            <p:cNvSpPr/>
            <p:nvPr/>
          </p:nvSpPr>
          <p:spPr>
            <a:xfrm>
              <a:off x="457200" y="1378813"/>
              <a:ext cx="695400" cy="621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a:ea typeface="Roboto"/>
                  <a:cs typeface="Roboto"/>
                  <a:sym typeface="Roboto"/>
                </a:rPr>
                <a:t>04</a:t>
              </a:r>
              <a:endParaRPr sz="8000">
                <a:solidFill>
                  <a:srgbClr val="FFFFFF"/>
                </a:solidFill>
                <a:latin typeface="Roboto"/>
                <a:ea typeface="Roboto"/>
                <a:cs typeface="Roboto"/>
                <a:sym typeface="Roboto"/>
              </a:endParaRPr>
            </a:p>
          </p:txBody>
        </p:sp>
        <p:sp>
          <p:nvSpPr>
            <p:cNvPr id="1458" name="Google Shape;1458;p98"/>
            <p:cNvSpPr/>
            <p:nvPr/>
          </p:nvSpPr>
          <p:spPr>
            <a:xfrm rot="5400000">
              <a:off x="969614" y="1607625"/>
              <a:ext cx="34032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459" name="Google Shape;1459;p98"/>
          <p:cNvSpPr txBox="1">
            <a:spLocks noGrp="1"/>
          </p:cNvSpPr>
          <p:nvPr>
            <p:ph type="subTitle" idx="3"/>
          </p:nvPr>
        </p:nvSpPr>
        <p:spPr>
          <a:xfrm>
            <a:off x="-32791" y="37280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60" name="Google Shape;1460;p98"/>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61" name="Google Shape;1461;p98"/>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62" name="Google Shape;1462;p98"/>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63" name="Google Shape;1463;p98"/>
          <p:cNvSpPr txBox="1">
            <a:spLocks noGrp="1"/>
          </p:cNvSpPr>
          <p:nvPr>
            <p:ph type="subTitle" idx="4"/>
          </p:nvPr>
        </p:nvSpPr>
        <p:spPr>
          <a:xfrm>
            <a:off x="-32791" y="59561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64" name="Google Shape;1464;p98"/>
          <p:cNvSpPr txBox="1">
            <a:spLocks noGrp="1"/>
          </p:cNvSpPr>
          <p:nvPr>
            <p:ph type="subTitle" idx="5"/>
          </p:nvPr>
        </p:nvSpPr>
        <p:spPr>
          <a:xfrm>
            <a:off x="0" y="82033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65" name="Google Shape;1465;p98"/>
          <p:cNvSpPr txBox="1">
            <a:spLocks noGrp="1"/>
          </p:cNvSpPr>
          <p:nvPr>
            <p:ph type="subTitle" idx="6"/>
          </p:nvPr>
        </p:nvSpPr>
        <p:spPr>
          <a:xfrm>
            <a:off x="-32791" y="104505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20. Numbered 1–5 (Green)">
  <p:cSld name="CUSTOM_2_7_1_4">
    <p:spTree>
      <p:nvGrpSpPr>
        <p:cNvPr id="1" name="Shape 1466"/>
        <p:cNvGrpSpPr/>
        <p:nvPr/>
      </p:nvGrpSpPr>
      <p:grpSpPr>
        <a:xfrm>
          <a:off x="0" y="0"/>
          <a:ext cx="0" cy="0"/>
          <a:chOff x="0" y="0"/>
          <a:chExt cx="0" cy="0"/>
        </a:xfrm>
      </p:grpSpPr>
      <p:sp>
        <p:nvSpPr>
          <p:cNvPr id="1467" name="Google Shape;1467;p99"/>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68" name="Google Shape;1468;p9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69" name="Google Shape;1469;p9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470" name="Google Shape;1470;p9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71" name="Google Shape;1471;p9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472" name="Google Shape;1472;p9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473" name="Google Shape;1473;p9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474" name="Google Shape;1474;p99"/>
          <p:cNvGrpSpPr/>
          <p:nvPr/>
        </p:nvGrpSpPr>
        <p:grpSpPr>
          <a:xfrm>
            <a:off x="1218895" y="3467313"/>
            <a:ext cx="2071187" cy="1656821"/>
            <a:chOff x="457200" y="1378813"/>
            <a:chExt cx="776889" cy="621300"/>
          </a:xfrm>
        </p:grpSpPr>
        <p:sp>
          <p:nvSpPr>
            <p:cNvPr id="1475" name="Google Shape;1475;p99"/>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a:ea typeface="Roboto"/>
                  <a:cs typeface="Roboto"/>
                  <a:sym typeface="Roboto"/>
                </a:rPr>
                <a:t>01</a:t>
              </a:r>
              <a:endParaRPr sz="8000">
                <a:latin typeface="Roboto"/>
                <a:ea typeface="Roboto"/>
                <a:cs typeface="Roboto"/>
                <a:sym typeface="Roboto"/>
              </a:endParaRPr>
            </a:p>
          </p:txBody>
        </p:sp>
        <p:sp>
          <p:nvSpPr>
            <p:cNvPr id="1476" name="Google Shape;1476;p99"/>
            <p:cNvSpPr/>
            <p:nvPr/>
          </p:nvSpPr>
          <p:spPr>
            <a:xfrm rot="5400000">
              <a:off x="969614" y="1607625"/>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477" name="Google Shape;1477;p99"/>
          <p:cNvGrpSpPr/>
          <p:nvPr/>
        </p:nvGrpSpPr>
        <p:grpSpPr>
          <a:xfrm>
            <a:off x="1218894" y="5333713"/>
            <a:ext cx="2071187" cy="1656821"/>
            <a:chOff x="457200" y="1378813"/>
            <a:chExt cx="776889" cy="621300"/>
          </a:xfrm>
        </p:grpSpPr>
        <p:sp>
          <p:nvSpPr>
            <p:cNvPr id="1478" name="Google Shape;1478;p99"/>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a:ea typeface="Roboto"/>
                  <a:cs typeface="Roboto"/>
                  <a:sym typeface="Roboto"/>
                </a:rPr>
                <a:t>02</a:t>
              </a:r>
              <a:endParaRPr sz="8000">
                <a:latin typeface="Roboto"/>
                <a:ea typeface="Roboto"/>
                <a:cs typeface="Roboto"/>
                <a:sym typeface="Roboto"/>
              </a:endParaRPr>
            </a:p>
          </p:txBody>
        </p:sp>
        <p:sp>
          <p:nvSpPr>
            <p:cNvPr id="1479" name="Google Shape;1479;p99"/>
            <p:cNvSpPr/>
            <p:nvPr/>
          </p:nvSpPr>
          <p:spPr>
            <a:xfrm rot="5400000">
              <a:off x="969614" y="1607625"/>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480" name="Google Shape;1480;p99"/>
          <p:cNvGrpSpPr/>
          <p:nvPr/>
        </p:nvGrpSpPr>
        <p:grpSpPr>
          <a:xfrm>
            <a:off x="1218894" y="7180979"/>
            <a:ext cx="2071187" cy="1656821"/>
            <a:chOff x="457200" y="1378813"/>
            <a:chExt cx="776889" cy="621300"/>
          </a:xfrm>
        </p:grpSpPr>
        <p:sp>
          <p:nvSpPr>
            <p:cNvPr id="1481" name="Google Shape;1481;p99"/>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a:ea typeface="Roboto"/>
                  <a:cs typeface="Roboto"/>
                  <a:sym typeface="Roboto"/>
                </a:rPr>
                <a:t>03</a:t>
              </a:r>
              <a:endParaRPr sz="8000">
                <a:solidFill>
                  <a:srgbClr val="FFFFFF"/>
                </a:solidFill>
                <a:latin typeface="Roboto"/>
                <a:ea typeface="Roboto"/>
                <a:cs typeface="Roboto"/>
                <a:sym typeface="Roboto"/>
              </a:endParaRPr>
            </a:p>
          </p:txBody>
        </p:sp>
        <p:sp>
          <p:nvSpPr>
            <p:cNvPr id="1482" name="Google Shape;1482;p99"/>
            <p:cNvSpPr/>
            <p:nvPr/>
          </p:nvSpPr>
          <p:spPr>
            <a:xfrm rot="5400000">
              <a:off x="969614" y="1607625"/>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483" name="Google Shape;1483;p99"/>
          <p:cNvGrpSpPr/>
          <p:nvPr/>
        </p:nvGrpSpPr>
        <p:grpSpPr>
          <a:xfrm>
            <a:off x="1218894" y="9040979"/>
            <a:ext cx="2071187" cy="1656821"/>
            <a:chOff x="457200" y="1378813"/>
            <a:chExt cx="776889" cy="621300"/>
          </a:xfrm>
        </p:grpSpPr>
        <p:sp>
          <p:nvSpPr>
            <p:cNvPr id="1484" name="Google Shape;1484;p99"/>
            <p:cNvSpPr/>
            <p:nvPr/>
          </p:nvSpPr>
          <p:spPr>
            <a:xfrm>
              <a:off x="457200" y="1378813"/>
              <a:ext cx="695400" cy="621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a:ea typeface="Roboto"/>
                  <a:cs typeface="Roboto"/>
                  <a:sym typeface="Roboto"/>
                </a:rPr>
                <a:t>04</a:t>
              </a:r>
              <a:endParaRPr sz="8000">
                <a:solidFill>
                  <a:srgbClr val="FFFFFF"/>
                </a:solidFill>
                <a:latin typeface="Roboto"/>
                <a:ea typeface="Roboto"/>
                <a:cs typeface="Roboto"/>
                <a:sym typeface="Roboto"/>
              </a:endParaRPr>
            </a:p>
          </p:txBody>
        </p:sp>
        <p:sp>
          <p:nvSpPr>
            <p:cNvPr id="1485" name="Google Shape;1485;p99"/>
            <p:cNvSpPr/>
            <p:nvPr/>
          </p:nvSpPr>
          <p:spPr>
            <a:xfrm rot="5400000">
              <a:off x="969614" y="1607625"/>
              <a:ext cx="34032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486" name="Google Shape;1486;p99"/>
          <p:cNvSpPr txBox="1">
            <a:spLocks noGrp="1"/>
          </p:cNvSpPr>
          <p:nvPr>
            <p:ph type="subTitle" idx="3"/>
          </p:nvPr>
        </p:nvSpPr>
        <p:spPr>
          <a:xfrm>
            <a:off x="-200"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87" name="Google Shape;1487;p99"/>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88" name="Google Shape;1488;p99"/>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89" name="Google Shape;1489;p99"/>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90" name="Google Shape;1490;p99"/>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91" name="Google Shape;1491;p99"/>
          <p:cNvSpPr txBox="1">
            <a:spLocks noGrp="1"/>
          </p:cNvSpPr>
          <p:nvPr>
            <p:ph type="subTitle" idx="5"/>
          </p:nvPr>
        </p:nvSpPr>
        <p:spPr>
          <a:xfrm>
            <a:off x="0" y="71873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92" name="Google Shape;1492;p99"/>
          <p:cNvSpPr txBox="1">
            <a:spLocks noGrp="1"/>
          </p:cNvSpPr>
          <p:nvPr>
            <p:ph type="subTitle" idx="6"/>
          </p:nvPr>
        </p:nvSpPr>
        <p:spPr>
          <a:xfrm>
            <a:off x="-32791" y="90281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493" name="Google Shape;1493;p99"/>
          <p:cNvGrpSpPr/>
          <p:nvPr/>
        </p:nvGrpSpPr>
        <p:grpSpPr>
          <a:xfrm>
            <a:off x="1251686" y="10888246"/>
            <a:ext cx="2071187" cy="1656821"/>
            <a:chOff x="457200" y="1378813"/>
            <a:chExt cx="776889" cy="621300"/>
          </a:xfrm>
        </p:grpSpPr>
        <p:sp>
          <p:nvSpPr>
            <p:cNvPr id="1494" name="Google Shape;1494;p99"/>
            <p:cNvSpPr/>
            <p:nvPr/>
          </p:nvSpPr>
          <p:spPr>
            <a:xfrm>
              <a:off x="457200" y="1378813"/>
              <a:ext cx="695400" cy="621300"/>
            </a:xfrm>
            <a:prstGeom prst="roundRect">
              <a:avLst>
                <a:gd name="adj" fmla="val 16667"/>
              </a:avLst>
            </a:prstGeom>
            <a:solidFill>
              <a:srgbClr val="134F5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a:ea typeface="Roboto"/>
                  <a:cs typeface="Roboto"/>
                  <a:sym typeface="Roboto"/>
                </a:rPr>
                <a:t>05</a:t>
              </a:r>
              <a:endParaRPr sz="8000">
                <a:solidFill>
                  <a:srgbClr val="FFFFFF"/>
                </a:solidFill>
                <a:latin typeface="Roboto"/>
                <a:ea typeface="Roboto"/>
                <a:cs typeface="Roboto"/>
                <a:sym typeface="Roboto"/>
              </a:endParaRPr>
            </a:p>
          </p:txBody>
        </p:sp>
        <p:sp>
          <p:nvSpPr>
            <p:cNvPr id="1495" name="Google Shape;1495;p99"/>
            <p:cNvSpPr/>
            <p:nvPr/>
          </p:nvSpPr>
          <p:spPr>
            <a:xfrm rot="5400000">
              <a:off x="969614" y="1607625"/>
              <a:ext cx="340325" cy="188625"/>
            </a:xfrm>
            <a:prstGeom prst="flowChartExtract">
              <a:avLst/>
            </a:prstGeom>
            <a:solidFill>
              <a:srgbClr val="134F5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496" name="Google Shape;1496;p99"/>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97" name="Google Shape;1497;p99"/>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21. Numbered 1–6 (Gray)">
  <p:cSld name="CUSTOM_2_7_1_3_1_1">
    <p:spTree>
      <p:nvGrpSpPr>
        <p:cNvPr id="1" name="Shape 1498"/>
        <p:cNvGrpSpPr/>
        <p:nvPr/>
      </p:nvGrpSpPr>
      <p:grpSpPr>
        <a:xfrm>
          <a:off x="0" y="0"/>
          <a:ext cx="0" cy="0"/>
          <a:chOff x="0" y="0"/>
          <a:chExt cx="0" cy="0"/>
        </a:xfrm>
      </p:grpSpPr>
      <p:sp>
        <p:nvSpPr>
          <p:cNvPr id="1499" name="Google Shape;1499;p100"/>
          <p:cNvSpPr/>
          <p:nvPr/>
        </p:nvSpPr>
        <p:spPr>
          <a:xfrm>
            <a:off x="3605861" y="33008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00" name="Google Shape;1500;p10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01" name="Google Shape;1501;p10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502" name="Google Shape;1502;p10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503" name="Google Shape;1503;p10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504" name="Google Shape;1504;p10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505" name="Google Shape;1505;p10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506" name="Google Shape;1506;p100"/>
          <p:cNvGrpSpPr/>
          <p:nvPr/>
        </p:nvGrpSpPr>
        <p:grpSpPr>
          <a:xfrm>
            <a:off x="1218895" y="3300915"/>
            <a:ext cx="2071215" cy="1296816"/>
            <a:chOff x="457200" y="1466425"/>
            <a:chExt cx="776900" cy="486300"/>
          </a:xfrm>
        </p:grpSpPr>
        <p:sp>
          <p:nvSpPr>
            <p:cNvPr id="1507" name="Google Shape;1507;p100"/>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a:ea typeface="Roboto"/>
                  <a:cs typeface="Roboto"/>
                  <a:sym typeface="Roboto"/>
                </a:rPr>
                <a:t>01</a:t>
              </a:r>
              <a:endParaRPr sz="8000">
                <a:solidFill>
                  <a:srgbClr val="FFFFFF"/>
                </a:solidFill>
                <a:latin typeface="Roboto"/>
                <a:ea typeface="Roboto"/>
                <a:cs typeface="Roboto"/>
                <a:sym typeface="Roboto"/>
              </a:endParaRPr>
            </a:p>
          </p:txBody>
        </p:sp>
        <p:sp>
          <p:nvSpPr>
            <p:cNvPr id="1508" name="Google Shape;1508;p100"/>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09" name="Google Shape;1509;p100"/>
          <p:cNvSpPr txBox="1">
            <a:spLocks noGrp="1"/>
          </p:cNvSpPr>
          <p:nvPr>
            <p:ph type="subTitle" idx="3"/>
          </p:nvPr>
        </p:nvSpPr>
        <p:spPr>
          <a:xfrm>
            <a:off x="-32392" y="33990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10" name="Google Shape;1510;p100"/>
          <p:cNvSpPr/>
          <p:nvPr/>
        </p:nvSpPr>
        <p:spPr>
          <a:xfrm>
            <a:off x="3605861" y="48770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11" name="Google Shape;1511;p100"/>
          <p:cNvGrpSpPr/>
          <p:nvPr/>
        </p:nvGrpSpPr>
        <p:grpSpPr>
          <a:xfrm>
            <a:off x="1218895" y="4877115"/>
            <a:ext cx="2071215" cy="1296816"/>
            <a:chOff x="457200" y="1466425"/>
            <a:chExt cx="776900" cy="486300"/>
          </a:xfrm>
        </p:grpSpPr>
        <p:sp>
          <p:nvSpPr>
            <p:cNvPr id="1512" name="Google Shape;1512;p100"/>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a:ea typeface="Roboto"/>
                  <a:cs typeface="Roboto"/>
                  <a:sym typeface="Roboto"/>
                </a:rPr>
                <a:t>02</a:t>
              </a:r>
              <a:endParaRPr sz="8000">
                <a:solidFill>
                  <a:srgbClr val="FFFFFF"/>
                </a:solidFill>
                <a:latin typeface="Roboto"/>
                <a:ea typeface="Roboto"/>
                <a:cs typeface="Roboto"/>
                <a:sym typeface="Roboto"/>
              </a:endParaRPr>
            </a:p>
          </p:txBody>
        </p:sp>
        <p:sp>
          <p:nvSpPr>
            <p:cNvPr id="1513" name="Google Shape;1513;p100"/>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14" name="Google Shape;1514;p100"/>
          <p:cNvSpPr/>
          <p:nvPr/>
        </p:nvSpPr>
        <p:spPr>
          <a:xfrm>
            <a:off x="3605861" y="64532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15" name="Google Shape;1515;p100"/>
          <p:cNvGrpSpPr/>
          <p:nvPr/>
        </p:nvGrpSpPr>
        <p:grpSpPr>
          <a:xfrm>
            <a:off x="1218895" y="6453315"/>
            <a:ext cx="2071215" cy="1296816"/>
            <a:chOff x="457200" y="1466425"/>
            <a:chExt cx="776900" cy="486300"/>
          </a:xfrm>
        </p:grpSpPr>
        <p:sp>
          <p:nvSpPr>
            <p:cNvPr id="1516" name="Google Shape;1516;p100"/>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a:ea typeface="Roboto"/>
                  <a:cs typeface="Roboto"/>
                  <a:sym typeface="Roboto"/>
                </a:rPr>
                <a:t>03</a:t>
              </a:r>
              <a:endParaRPr sz="8000">
                <a:solidFill>
                  <a:srgbClr val="FFFFFF"/>
                </a:solidFill>
                <a:latin typeface="Roboto"/>
                <a:ea typeface="Roboto"/>
                <a:cs typeface="Roboto"/>
                <a:sym typeface="Roboto"/>
              </a:endParaRPr>
            </a:p>
          </p:txBody>
        </p:sp>
        <p:sp>
          <p:nvSpPr>
            <p:cNvPr id="1517" name="Google Shape;1517;p100"/>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18" name="Google Shape;1518;p100"/>
          <p:cNvSpPr/>
          <p:nvPr/>
        </p:nvSpPr>
        <p:spPr>
          <a:xfrm>
            <a:off x="3605861" y="80294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19" name="Google Shape;1519;p100"/>
          <p:cNvGrpSpPr/>
          <p:nvPr/>
        </p:nvGrpSpPr>
        <p:grpSpPr>
          <a:xfrm>
            <a:off x="1218895" y="8029515"/>
            <a:ext cx="2071215" cy="1296816"/>
            <a:chOff x="457200" y="1466425"/>
            <a:chExt cx="776900" cy="486300"/>
          </a:xfrm>
        </p:grpSpPr>
        <p:sp>
          <p:nvSpPr>
            <p:cNvPr id="1520" name="Google Shape;1520;p100"/>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a:ea typeface="Roboto"/>
                  <a:cs typeface="Roboto"/>
                  <a:sym typeface="Roboto"/>
                </a:rPr>
                <a:t>04</a:t>
              </a:r>
              <a:endParaRPr sz="8000">
                <a:solidFill>
                  <a:srgbClr val="FFFFFF"/>
                </a:solidFill>
                <a:latin typeface="Roboto"/>
                <a:ea typeface="Roboto"/>
                <a:cs typeface="Roboto"/>
                <a:sym typeface="Roboto"/>
              </a:endParaRPr>
            </a:p>
          </p:txBody>
        </p:sp>
        <p:sp>
          <p:nvSpPr>
            <p:cNvPr id="1521" name="Google Shape;1521;p100"/>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22" name="Google Shape;1522;p100"/>
          <p:cNvSpPr/>
          <p:nvPr/>
        </p:nvSpPr>
        <p:spPr>
          <a:xfrm>
            <a:off x="3605861" y="9605700"/>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23" name="Google Shape;1523;p100"/>
          <p:cNvGrpSpPr/>
          <p:nvPr/>
        </p:nvGrpSpPr>
        <p:grpSpPr>
          <a:xfrm>
            <a:off x="1218895" y="9605749"/>
            <a:ext cx="2071215" cy="1296816"/>
            <a:chOff x="457200" y="1466425"/>
            <a:chExt cx="776900" cy="486300"/>
          </a:xfrm>
        </p:grpSpPr>
        <p:sp>
          <p:nvSpPr>
            <p:cNvPr id="1524" name="Google Shape;1524;p100"/>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a:ea typeface="Roboto"/>
                  <a:cs typeface="Roboto"/>
                  <a:sym typeface="Roboto"/>
                </a:rPr>
                <a:t>05</a:t>
              </a:r>
              <a:endParaRPr sz="8000">
                <a:solidFill>
                  <a:srgbClr val="FFFFFF"/>
                </a:solidFill>
                <a:latin typeface="Roboto"/>
                <a:ea typeface="Roboto"/>
                <a:cs typeface="Roboto"/>
                <a:sym typeface="Roboto"/>
              </a:endParaRPr>
            </a:p>
          </p:txBody>
        </p:sp>
        <p:sp>
          <p:nvSpPr>
            <p:cNvPr id="1525" name="Google Shape;1525;p100"/>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26" name="Google Shape;1526;p100"/>
          <p:cNvSpPr/>
          <p:nvPr/>
        </p:nvSpPr>
        <p:spPr>
          <a:xfrm>
            <a:off x="3605861" y="11182033"/>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27" name="Google Shape;1527;p100"/>
          <p:cNvGrpSpPr/>
          <p:nvPr/>
        </p:nvGrpSpPr>
        <p:grpSpPr>
          <a:xfrm>
            <a:off x="1218895" y="11182082"/>
            <a:ext cx="2071215" cy="1296816"/>
            <a:chOff x="457200" y="1466425"/>
            <a:chExt cx="776900" cy="486300"/>
          </a:xfrm>
        </p:grpSpPr>
        <p:sp>
          <p:nvSpPr>
            <p:cNvPr id="1528" name="Google Shape;1528;p100"/>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a:ea typeface="Roboto"/>
                  <a:cs typeface="Roboto"/>
                  <a:sym typeface="Roboto"/>
                </a:rPr>
                <a:t>06</a:t>
              </a:r>
              <a:endParaRPr sz="8000">
                <a:solidFill>
                  <a:srgbClr val="FFFFFF"/>
                </a:solidFill>
                <a:latin typeface="Roboto"/>
                <a:ea typeface="Roboto"/>
                <a:cs typeface="Roboto"/>
                <a:sym typeface="Roboto"/>
              </a:endParaRPr>
            </a:p>
          </p:txBody>
        </p:sp>
        <p:sp>
          <p:nvSpPr>
            <p:cNvPr id="1529" name="Google Shape;1529;p100"/>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30" name="Google Shape;1530;p100"/>
          <p:cNvSpPr txBox="1">
            <a:spLocks noGrp="1"/>
          </p:cNvSpPr>
          <p:nvPr>
            <p:ph type="subTitle" idx="4"/>
          </p:nvPr>
        </p:nvSpPr>
        <p:spPr>
          <a:xfrm>
            <a:off x="-32192" y="49302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31" name="Google Shape;1531;p100"/>
          <p:cNvSpPr txBox="1">
            <a:spLocks noGrp="1"/>
          </p:cNvSpPr>
          <p:nvPr>
            <p:ph type="subTitle" idx="5"/>
          </p:nvPr>
        </p:nvSpPr>
        <p:spPr>
          <a:xfrm>
            <a:off x="-32192" y="65064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32" name="Google Shape;1532;p100"/>
          <p:cNvSpPr txBox="1">
            <a:spLocks noGrp="1"/>
          </p:cNvSpPr>
          <p:nvPr>
            <p:ph type="subTitle" idx="6"/>
          </p:nvPr>
        </p:nvSpPr>
        <p:spPr>
          <a:xfrm>
            <a:off x="-32392" y="80827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33" name="Google Shape;1533;p100"/>
          <p:cNvSpPr txBox="1">
            <a:spLocks noGrp="1"/>
          </p:cNvSpPr>
          <p:nvPr>
            <p:ph type="subTitle" idx="7"/>
          </p:nvPr>
        </p:nvSpPr>
        <p:spPr>
          <a:xfrm>
            <a:off x="33258" y="9658900"/>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34" name="Google Shape;1534;p100"/>
          <p:cNvSpPr txBox="1">
            <a:spLocks noGrp="1"/>
          </p:cNvSpPr>
          <p:nvPr>
            <p:ph type="subTitle" idx="8"/>
          </p:nvPr>
        </p:nvSpPr>
        <p:spPr>
          <a:xfrm>
            <a:off x="33258" y="11296333"/>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22. Numbered 1–6 (Blue)">
  <p:cSld name="CUSTOM_2_7_1_3_1_1_2">
    <p:spTree>
      <p:nvGrpSpPr>
        <p:cNvPr id="1" name="Shape 1535"/>
        <p:cNvGrpSpPr/>
        <p:nvPr/>
      </p:nvGrpSpPr>
      <p:grpSpPr>
        <a:xfrm>
          <a:off x="0" y="0"/>
          <a:ext cx="0" cy="0"/>
          <a:chOff x="0" y="0"/>
          <a:chExt cx="0" cy="0"/>
        </a:xfrm>
      </p:grpSpPr>
      <p:sp>
        <p:nvSpPr>
          <p:cNvPr id="1536" name="Google Shape;1536;p101"/>
          <p:cNvSpPr/>
          <p:nvPr/>
        </p:nvSpPr>
        <p:spPr>
          <a:xfrm>
            <a:off x="3605861" y="33008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37" name="Google Shape;1537;p10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38" name="Google Shape;1538;p10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539" name="Google Shape;1539;p10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540" name="Google Shape;1540;p10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541" name="Google Shape;1541;p10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542" name="Google Shape;1542;p10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543" name="Google Shape;1543;p101"/>
          <p:cNvGrpSpPr/>
          <p:nvPr/>
        </p:nvGrpSpPr>
        <p:grpSpPr>
          <a:xfrm>
            <a:off x="1218895" y="3300915"/>
            <a:ext cx="2071215" cy="1296816"/>
            <a:chOff x="457200" y="1466425"/>
            <a:chExt cx="776900" cy="486300"/>
          </a:xfrm>
        </p:grpSpPr>
        <p:sp>
          <p:nvSpPr>
            <p:cNvPr id="1544" name="Google Shape;1544;p101"/>
            <p:cNvSpPr/>
            <p:nvPr/>
          </p:nvSpPr>
          <p:spPr>
            <a:xfrm>
              <a:off x="457200" y="1466425"/>
              <a:ext cx="695400" cy="4863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a:ea typeface="Roboto"/>
                  <a:cs typeface="Roboto"/>
                  <a:sym typeface="Roboto"/>
                </a:rPr>
                <a:t>01</a:t>
              </a:r>
              <a:endParaRPr sz="8000">
                <a:solidFill>
                  <a:srgbClr val="FFFFFF"/>
                </a:solidFill>
                <a:latin typeface="Roboto"/>
                <a:ea typeface="Roboto"/>
                <a:cs typeface="Roboto"/>
                <a:sym typeface="Roboto"/>
              </a:endParaRPr>
            </a:p>
          </p:txBody>
        </p:sp>
        <p:sp>
          <p:nvSpPr>
            <p:cNvPr id="1545" name="Google Shape;1545;p101"/>
            <p:cNvSpPr/>
            <p:nvPr/>
          </p:nvSpPr>
          <p:spPr>
            <a:xfrm rot="5400000">
              <a:off x="973100" y="1624950"/>
              <a:ext cx="333375" cy="188625"/>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46" name="Google Shape;1546;p101"/>
          <p:cNvSpPr txBox="1">
            <a:spLocks noGrp="1"/>
          </p:cNvSpPr>
          <p:nvPr>
            <p:ph type="subTitle" idx="3"/>
          </p:nvPr>
        </p:nvSpPr>
        <p:spPr>
          <a:xfrm>
            <a:off x="-32592" y="33990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47" name="Google Shape;1547;p101"/>
          <p:cNvSpPr/>
          <p:nvPr/>
        </p:nvSpPr>
        <p:spPr>
          <a:xfrm>
            <a:off x="3605861" y="48770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48" name="Google Shape;1548;p101"/>
          <p:cNvGrpSpPr/>
          <p:nvPr/>
        </p:nvGrpSpPr>
        <p:grpSpPr>
          <a:xfrm>
            <a:off x="1218895" y="4877115"/>
            <a:ext cx="2071215" cy="1296816"/>
            <a:chOff x="457200" y="1466425"/>
            <a:chExt cx="776900" cy="486300"/>
          </a:xfrm>
        </p:grpSpPr>
        <p:sp>
          <p:nvSpPr>
            <p:cNvPr id="1549" name="Google Shape;1549;p101"/>
            <p:cNvSpPr/>
            <p:nvPr/>
          </p:nvSpPr>
          <p:spPr>
            <a:xfrm>
              <a:off x="457200" y="1466425"/>
              <a:ext cx="695400" cy="486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a:ea typeface="Roboto"/>
                  <a:cs typeface="Roboto"/>
                  <a:sym typeface="Roboto"/>
                </a:rPr>
                <a:t>02</a:t>
              </a:r>
              <a:endParaRPr sz="8000">
                <a:solidFill>
                  <a:srgbClr val="FFFFFF"/>
                </a:solidFill>
                <a:latin typeface="Roboto"/>
                <a:ea typeface="Roboto"/>
                <a:cs typeface="Roboto"/>
                <a:sym typeface="Roboto"/>
              </a:endParaRPr>
            </a:p>
          </p:txBody>
        </p:sp>
        <p:sp>
          <p:nvSpPr>
            <p:cNvPr id="1550" name="Google Shape;1550;p101"/>
            <p:cNvSpPr/>
            <p:nvPr/>
          </p:nvSpPr>
          <p:spPr>
            <a:xfrm rot="5400000">
              <a:off x="973100" y="1624950"/>
              <a:ext cx="33337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51" name="Google Shape;1551;p101"/>
          <p:cNvSpPr/>
          <p:nvPr/>
        </p:nvSpPr>
        <p:spPr>
          <a:xfrm>
            <a:off x="3605861" y="64532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52" name="Google Shape;1552;p101"/>
          <p:cNvGrpSpPr/>
          <p:nvPr/>
        </p:nvGrpSpPr>
        <p:grpSpPr>
          <a:xfrm>
            <a:off x="1218895" y="6453315"/>
            <a:ext cx="2071215" cy="1296816"/>
            <a:chOff x="457200" y="1466425"/>
            <a:chExt cx="776900" cy="486300"/>
          </a:xfrm>
        </p:grpSpPr>
        <p:sp>
          <p:nvSpPr>
            <p:cNvPr id="1553" name="Google Shape;1553;p101"/>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a:ea typeface="Roboto"/>
                  <a:cs typeface="Roboto"/>
                  <a:sym typeface="Roboto"/>
                </a:rPr>
                <a:t>03</a:t>
              </a:r>
              <a:endParaRPr sz="8000">
                <a:solidFill>
                  <a:srgbClr val="FFFFFF"/>
                </a:solidFill>
                <a:latin typeface="Roboto"/>
                <a:ea typeface="Roboto"/>
                <a:cs typeface="Roboto"/>
                <a:sym typeface="Roboto"/>
              </a:endParaRPr>
            </a:p>
          </p:txBody>
        </p:sp>
        <p:sp>
          <p:nvSpPr>
            <p:cNvPr id="1554" name="Google Shape;1554;p101"/>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55" name="Google Shape;1555;p101"/>
          <p:cNvSpPr/>
          <p:nvPr/>
        </p:nvSpPr>
        <p:spPr>
          <a:xfrm>
            <a:off x="3605861" y="80294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56" name="Google Shape;1556;p101"/>
          <p:cNvGrpSpPr/>
          <p:nvPr/>
        </p:nvGrpSpPr>
        <p:grpSpPr>
          <a:xfrm>
            <a:off x="1218895" y="8029515"/>
            <a:ext cx="2071215" cy="1296816"/>
            <a:chOff x="457200" y="1466425"/>
            <a:chExt cx="776900" cy="486300"/>
          </a:xfrm>
        </p:grpSpPr>
        <p:sp>
          <p:nvSpPr>
            <p:cNvPr id="1557" name="Google Shape;1557;p101"/>
            <p:cNvSpPr/>
            <p:nvPr/>
          </p:nvSpPr>
          <p:spPr>
            <a:xfrm>
              <a:off x="457200" y="1466425"/>
              <a:ext cx="695400" cy="4863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a:ea typeface="Roboto"/>
                  <a:cs typeface="Roboto"/>
                  <a:sym typeface="Roboto"/>
                </a:rPr>
                <a:t>04</a:t>
              </a:r>
              <a:endParaRPr sz="8000">
                <a:solidFill>
                  <a:srgbClr val="FFFFFF"/>
                </a:solidFill>
                <a:latin typeface="Roboto"/>
                <a:ea typeface="Roboto"/>
                <a:cs typeface="Roboto"/>
                <a:sym typeface="Roboto"/>
              </a:endParaRPr>
            </a:p>
          </p:txBody>
        </p:sp>
        <p:sp>
          <p:nvSpPr>
            <p:cNvPr id="1558" name="Google Shape;1558;p101"/>
            <p:cNvSpPr/>
            <p:nvPr/>
          </p:nvSpPr>
          <p:spPr>
            <a:xfrm rot="5400000">
              <a:off x="973100" y="1624950"/>
              <a:ext cx="333375" cy="188625"/>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59" name="Google Shape;1559;p101"/>
          <p:cNvSpPr/>
          <p:nvPr/>
        </p:nvSpPr>
        <p:spPr>
          <a:xfrm>
            <a:off x="3605861" y="9605700"/>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60" name="Google Shape;1560;p101"/>
          <p:cNvGrpSpPr/>
          <p:nvPr/>
        </p:nvGrpSpPr>
        <p:grpSpPr>
          <a:xfrm>
            <a:off x="1218895" y="9605749"/>
            <a:ext cx="2071215" cy="1296816"/>
            <a:chOff x="457200" y="1466425"/>
            <a:chExt cx="776900" cy="486300"/>
          </a:xfrm>
        </p:grpSpPr>
        <p:sp>
          <p:nvSpPr>
            <p:cNvPr id="1561" name="Google Shape;1561;p101"/>
            <p:cNvSpPr/>
            <p:nvPr/>
          </p:nvSpPr>
          <p:spPr>
            <a:xfrm>
              <a:off x="457200" y="1466425"/>
              <a:ext cx="695400" cy="486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a:ea typeface="Roboto"/>
                  <a:cs typeface="Roboto"/>
                  <a:sym typeface="Roboto"/>
                </a:rPr>
                <a:t>05</a:t>
              </a:r>
              <a:endParaRPr sz="8000">
                <a:solidFill>
                  <a:srgbClr val="FFFFFF"/>
                </a:solidFill>
                <a:latin typeface="Roboto"/>
                <a:ea typeface="Roboto"/>
                <a:cs typeface="Roboto"/>
                <a:sym typeface="Roboto"/>
              </a:endParaRPr>
            </a:p>
          </p:txBody>
        </p:sp>
        <p:sp>
          <p:nvSpPr>
            <p:cNvPr id="1562" name="Google Shape;1562;p101"/>
            <p:cNvSpPr/>
            <p:nvPr/>
          </p:nvSpPr>
          <p:spPr>
            <a:xfrm rot="5400000">
              <a:off x="973100" y="1624950"/>
              <a:ext cx="33337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63" name="Google Shape;1563;p101"/>
          <p:cNvSpPr/>
          <p:nvPr/>
        </p:nvSpPr>
        <p:spPr>
          <a:xfrm>
            <a:off x="3605861" y="11182033"/>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64" name="Google Shape;1564;p101"/>
          <p:cNvGrpSpPr/>
          <p:nvPr/>
        </p:nvGrpSpPr>
        <p:grpSpPr>
          <a:xfrm>
            <a:off x="1218895" y="11182082"/>
            <a:ext cx="2071215" cy="1296816"/>
            <a:chOff x="457200" y="1466425"/>
            <a:chExt cx="776900" cy="486300"/>
          </a:xfrm>
        </p:grpSpPr>
        <p:sp>
          <p:nvSpPr>
            <p:cNvPr id="1565" name="Google Shape;1565;p101"/>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a:ea typeface="Roboto"/>
                  <a:cs typeface="Roboto"/>
                  <a:sym typeface="Roboto"/>
                </a:rPr>
                <a:t>06</a:t>
              </a:r>
              <a:endParaRPr sz="8000">
                <a:solidFill>
                  <a:srgbClr val="FFFFFF"/>
                </a:solidFill>
                <a:latin typeface="Roboto"/>
                <a:ea typeface="Roboto"/>
                <a:cs typeface="Roboto"/>
                <a:sym typeface="Roboto"/>
              </a:endParaRPr>
            </a:p>
          </p:txBody>
        </p:sp>
        <p:sp>
          <p:nvSpPr>
            <p:cNvPr id="1566" name="Google Shape;1566;p101"/>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67" name="Google Shape;1567;p101"/>
          <p:cNvSpPr txBox="1">
            <a:spLocks noGrp="1"/>
          </p:cNvSpPr>
          <p:nvPr>
            <p:ph type="subTitle" idx="4"/>
          </p:nvPr>
        </p:nvSpPr>
        <p:spPr>
          <a:xfrm>
            <a:off x="-32791" y="49568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68" name="Google Shape;1568;p101"/>
          <p:cNvSpPr txBox="1">
            <a:spLocks noGrp="1"/>
          </p:cNvSpPr>
          <p:nvPr>
            <p:ph type="subTitle" idx="5"/>
          </p:nvPr>
        </p:nvSpPr>
        <p:spPr>
          <a:xfrm>
            <a:off x="32658" y="6506467"/>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69" name="Google Shape;1569;p101"/>
          <p:cNvSpPr txBox="1">
            <a:spLocks noGrp="1"/>
          </p:cNvSpPr>
          <p:nvPr>
            <p:ph type="subTitle" idx="6"/>
          </p:nvPr>
        </p:nvSpPr>
        <p:spPr>
          <a:xfrm>
            <a:off x="-32392" y="80827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70" name="Google Shape;1570;p101"/>
          <p:cNvSpPr txBox="1">
            <a:spLocks noGrp="1"/>
          </p:cNvSpPr>
          <p:nvPr>
            <p:ph type="subTitle" idx="7"/>
          </p:nvPr>
        </p:nvSpPr>
        <p:spPr>
          <a:xfrm>
            <a:off x="-32325" y="96589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71" name="Google Shape;1571;p101"/>
          <p:cNvSpPr txBox="1">
            <a:spLocks noGrp="1"/>
          </p:cNvSpPr>
          <p:nvPr>
            <p:ph type="subTitle" idx="8"/>
          </p:nvPr>
        </p:nvSpPr>
        <p:spPr>
          <a:xfrm>
            <a:off x="-32392" y="112963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23. Numbered 1–7 (Gray)">
  <p:cSld name="CUSTOM_2_7_1_3_1_1_1">
    <p:spTree>
      <p:nvGrpSpPr>
        <p:cNvPr id="1" name="Shape 1572"/>
        <p:cNvGrpSpPr/>
        <p:nvPr/>
      </p:nvGrpSpPr>
      <p:grpSpPr>
        <a:xfrm>
          <a:off x="0" y="0"/>
          <a:ext cx="0" cy="0"/>
          <a:chOff x="0" y="0"/>
          <a:chExt cx="0" cy="0"/>
        </a:xfrm>
      </p:grpSpPr>
      <p:sp>
        <p:nvSpPr>
          <p:cNvPr id="1573" name="Google Shape;1573;p102"/>
          <p:cNvSpPr/>
          <p:nvPr/>
        </p:nvSpPr>
        <p:spPr>
          <a:xfrm>
            <a:off x="3344462" y="3097667"/>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74" name="Google Shape;1574;p10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75" name="Google Shape;1575;p10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576" name="Google Shape;1576;p10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577" name="Google Shape;1577;p10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578" name="Google Shape;1578;p10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579" name="Google Shape;1579;p10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580" name="Google Shape;1580;p102"/>
          <p:cNvGrpSpPr/>
          <p:nvPr/>
        </p:nvGrpSpPr>
        <p:grpSpPr>
          <a:xfrm>
            <a:off x="1218958" y="3066140"/>
            <a:ext cx="1901385" cy="1190462"/>
            <a:chOff x="457200" y="1466425"/>
            <a:chExt cx="776900" cy="486300"/>
          </a:xfrm>
        </p:grpSpPr>
        <p:sp>
          <p:nvSpPr>
            <p:cNvPr id="1581" name="Google Shape;1581;p10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a:ea typeface="Roboto"/>
                  <a:cs typeface="Roboto"/>
                  <a:sym typeface="Roboto"/>
                </a:rPr>
                <a:t>01</a:t>
              </a:r>
              <a:endParaRPr sz="6900">
                <a:solidFill>
                  <a:srgbClr val="FFFFFF"/>
                </a:solidFill>
                <a:latin typeface="Roboto"/>
                <a:ea typeface="Roboto"/>
                <a:cs typeface="Roboto"/>
                <a:sym typeface="Roboto"/>
              </a:endParaRPr>
            </a:p>
          </p:txBody>
        </p:sp>
        <p:sp>
          <p:nvSpPr>
            <p:cNvPr id="1582" name="Google Shape;1582;p10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83" name="Google Shape;1583;p102"/>
          <p:cNvSpPr txBox="1">
            <a:spLocks noGrp="1"/>
          </p:cNvSpPr>
          <p:nvPr>
            <p:ph type="subTitle" idx="3"/>
          </p:nvPr>
        </p:nvSpPr>
        <p:spPr>
          <a:xfrm>
            <a:off x="0" y="3134200"/>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84" name="Google Shape;1584;p102"/>
          <p:cNvSpPr/>
          <p:nvPr/>
        </p:nvSpPr>
        <p:spPr>
          <a:xfrm>
            <a:off x="3344462" y="44913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85" name="Google Shape;1585;p102"/>
          <p:cNvGrpSpPr/>
          <p:nvPr/>
        </p:nvGrpSpPr>
        <p:grpSpPr>
          <a:xfrm>
            <a:off x="1218958" y="4459807"/>
            <a:ext cx="1901385" cy="1190462"/>
            <a:chOff x="457200" y="1466425"/>
            <a:chExt cx="776900" cy="486300"/>
          </a:xfrm>
        </p:grpSpPr>
        <p:sp>
          <p:nvSpPr>
            <p:cNvPr id="1586" name="Google Shape;1586;p10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a:ea typeface="Roboto"/>
                  <a:cs typeface="Roboto"/>
                  <a:sym typeface="Roboto"/>
                </a:rPr>
                <a:t>02</a:t>
              </a:r>
              <a:endParaRPr sz="6900">
                <a:solidFill>
                  <a:srgbClr val="FFFFFF"/>
                </a:solidFill>
                <a:latin typeface="Roboto"/>
                <a:ea typeface="Roboto"/>
                <a:cs typeface="Roboto"/>
                <a:sym typeface="Roboto"/>
              </a:endParaRPr>
            </a:p>
          </p:txBody>
        </p:sp>
        <p:sp>
          <p:nvSpPr>
            <p:cNvPr id="1587" name="Google Shape;1587;p10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88" name="Google Shape;1588;p102"/>
          <p:cNvSpPr txBox="1">
            <a:spLocks noGrp="1"/>
          </p:cNvSpPr>
          <p:nvPr>
            <p:ph type="subTitle" idx="4"/>
          </p:nvPr>
        </p:nvSpPr>
        <p:spPr>
          <a:xfrm>
            <a:off x="333" y="45278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89" name="Google Shape;1589;p102"/>
          <p:cNvSpPr/>
          <p:nvPr/>
        </p:nvSpPr>
        <p:spPr>
          <a:xfrm>
            <a:off x="3344396" y="5886400"/>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90" name="Google Shape;1590;p102"/>
          <p:cNvGrpSpPr/>
          <p:nvPr/>
        </p:nvGrpSpPr>
        <p:grpSpPr>
          <a:xfrm>
            <a:off x="1218892" y="5854874"/>
            <a:ext cx="1901385" cy="1190462"/>
            <a:chOff x="457200" y="1466425"/>
            <a:chExt cx="776900" cy="486300"/>
          </a:xfrm>
        </p:grpSpPr>
        <p:sp>
          <p:nvSpPr>
            <p:cNvPr id="1591" name="Google Shape;1591;p10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a:ea typeface="Roboto"/>
                  <a:cs typeface="Roboto"/>
                  <a:sym typeface="Roboto"/>
                </a:rPr>
                <a:t>03</a:t>
              </a:r>
              <a:endParaRPr sz="6900">
                <a:solidFill>
                  <a:srgbClr val="FFFFFF"/>
                </a:solidFill>
                <a:latin typeface="Roboto"/>
                <a:ea typeface="Roboto"/>
                <a:cs typeface="Roboto"/>
                <a:sym typeface="Roboto"/>
              </a:endParaRPr>
            </a:p>
          </p:txBody>
        </p:sp>
        <p:sp>
          <p:nvSpPr>
            <p:cNvPr id="1592" name="Google Shape;1592;p10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93" name="Google Shape;1593;p102"/>
          <p:cNvSpPr txBox="1">
            <a:spLocks noGrp="1"/>
          </p:cNvSpPr>
          <p:nvPr>
            <p:ph type="subTitle" idx="5"/>
          </p:nvPr>
        </p:nvSpPr>
        <p:spPr>
          <a:xfrm>
            <a:off x="0" y="5922933"/>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94" name="Google Shape;1594;p102"/>
          <p:cNvSpPr/>
          <p:nvPr/>
        </p:nvSpPr>
        <p:spPr>
          <a:xfrm>
            <a:off x="3344396" y="7280067"/>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95" name="Google Shape;1595;p102"/>
          <p:cNvGrpSpPr/>
          <p:nvPr/>
        </p:nvGrpSpPr>
        <p:grpSpPr>
          <a:xfrm>
            <a:off x="1218892" y="7248540"/>
            <a:ext cx="1901385" cy="1190462"/>
            <a:chOff x="457200" y="1466425"/>
            <a:chExt cx="776900" cy="486300"/>
          </a:xfrm>
        </p:grpSpPr>
        <p:sp>
          <p:nvSpPr>
            <p:cNvPr id="1596" name="Google Shape;1596;p10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a:ea typeface="Roboto"/>
                  <a:cs typeface="Roboto"/>
                  <a:sym typeface="Roboto"/>
                </a:rPr>
                <a:t>04</a:t>
              </a:r>
              <a:endParaRPr sz="6900">
                <a:solidFill>
                  <a:srgbClr val="FFFFFF"/>
                </a:solidFill>
                <a:latin typeface="Roboto"/>
                <a:ea typeface="Roboto"/>
                <a:cs typeface="Roboto"/>
                <a:sym typeface="Roboto"/>
              </a:endParaRPr>
            </a:p>
          </p:txBody>
        </p:sp>
        <p:sp>
          <p:nvSpPr>
            <p:cNvPr id="1597" name="Google Shape;1597;p10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98" name="Google Shape;1598;p102"/>
          <p:cNvSpPr txBox="1">
            <a:spLocks noGrp="1"/>
          </p:cNvSpPr>
          <p:nvPr>
            <p:ph type="subTitle" idx="6"/>
          </p:nvPr>
        </p:nvSpPr>
        <p:spPr>
          <a:xfrm>
            <a:off x="-333" y="7316600"/>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99" name="Google Shape;1599;p102"/>
          <p:cNvSpPr/>
          <p:nvPr/>
        </p:nvSpPr>
        <p:spPr>
          <a:xfrm>
            <a:off x="3344462" y="86737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00" name="Google Shape;1600;p102"/>
          <p:cNvGrpSpPr/>
          <p:nvPr/>
        </p:nvGrpSpPr>
        <p:grpSpPr>
          <a:xfrm>
            <a:off x="1218958" y="8642207"/>
            <a:ext cx="1901385" cy="1190462"/>
            <a:chOff x="457200" y="1466425"/>
            <a:chExt cx="776900" cy="486300"/>
          </a:xfrm>
        </p:grpSpPr>
        <p:sp>
          <p:nvSpPr>
            <p:cNvPr id="1601" name="Google Shape;1601;p10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a:ea typeface="Roboto"/>
                  <a:cs typeface="Roboto"/>
                  <a:sym typeface="Roboto"/>
                </a:rPr>
                <a:t>05</a:t>
              </a:r>
              <a:endParaRPr sz="6900">
                <a:solidFill>
                  <a:srgbClr val="FFFFFF"/>
                </a:solidFill>
                <a:latin typeface="Roboto"/>
                <a:ea typeface="Roboto"/>
                <a:cs typeface="Roboto"/>
                <a:sym typeface="Roboto"/>
              </a:endParaRPr>
            </a:p>
          </p:txBody>
        </p:sp>
        <p:sp>
          <p:nvSpPr>
            <p:cNvPr id="1602" name="Google Shape;1602;p10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03" name="Google Shape;1603;p102"/>
          <p:cNvSpPr txBox="1">
            <a:spLocks noGrp="1"/>
          </p:cNvSpPr>
          <p:nvPr>
            <p:ph type="subTitle" idx="7"/>
          </p:nvPr>
        </p:nvSpPr>
        <p:spPr>
          <a:xfrm>
            <a:off x="67" y="87102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04" name="Google Shape;1604;p102"/>
          <p:cNvSpPr/>
          <p:nvPr/>
        </p:nvSpPr>
        <p:spPr>
          <a:xfrm>
            <a:off x="3344462" y="10067400"/>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05" name="Google Shape;1605;p102"/>
          <p:cNvGrpSpPr/>
          <p:nvPr/>
        </p:nvGrpSpPr>
        <p:grpSpPr>
          <a:xfrm>
            <a:off x="1218958" y="10035874"/>
            <a:ext cx="1901385" cy="1190462"/>
            <a:chOff x="457200" y="1466425"/>
            <a:chExt cx="776900" cy="486300"/>
          </a:xfrm>
        </p:grpSpPr>
        <p:sp>
          <p:nvSpPr>
            <p:cNvPr id="1606" name="Google Shape;1606;p10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a:ea typeface="Roboto"/>
                  <a:cs typeface="Roboto"/>
                  <a:sym typeface="Roboto"/>
                </a:rPr>
                <a:t>06</a:t>
              </a:r>
              <a:endParaRPr sz="6900">
                <a:solidFill>
                  <a:srgbClr val="FFFFFF"/>
                </a:solidFill>
                <a:latin typeface="Roboto"/>
                <a:ea typeface="Roboto"/>
                <a:cs typeface="Roboto"/>
                <a:sym typeface="Roboto"/>
              </a:endParaRPr>
            </a:p>
          </p:txBody>
        </p:sp>
        <p:sp>
          <p:nvSpPr>
            <p:cNvPr id="1607" name="Google Shape;1607;p10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08" name="Google Shape;1608;p102"/>
          <p:cNvSpPr txBox="1">
            <a:spLocks noGrp="1"/>
          </p:cNvSpPr>
          <p:nvPr>
            <p:ph type="subTitle" idx="8"/>
          </p:nvPr>
        </p:nvSpPr>
        <p:spPr>
          <a:xfrm>
            <a:off x="-133" y="10103933"/>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09" name="Google Shape;1609;p102"/>
          <p:cNvSpPr/>
          <p:nvPr/>
        </p:nvSpPr>
        <p:spPr>
          <a:xfrm>
            <a:off x="3344462" y="115291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10" name="Google Shape;1610;p102"/>
          <p:cNvGrpSpPr/>
          <p:nvPr/>
        </p:nvGrpSpPr>
        <p:grpSpPr>
          <a:xfrm>
            <a:off x="1218958" y="11497607"/>
            <a:ext cx="1901385" cy="1190462"/>
            <a:chOff x="457200" y="1466425"/>
            <a:chExt cx="776900" cy="486300"/>
          </a:xfrm>
        </p:grpSpPr>
        <p:sp>
          <p:nvSpPr>
            <p:cNvPr id="1611" name="Google Shape;1611;p10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a:ea typeface="Roboto"/>
                  <a:cs typeface="Roboto"/>
                  <a:sym typeface="Roboto"/>
                </a:rPr>
                <a:t>07</a:t>
              </a:r>
              <a:endParaRPr sz="6900">
                <a:solidFill>
                  <a:srgbClr val="FFFFFF"/>
                </a:solidFill>
                <a:latin typeface="Roboto"/>
                <a:ea typeface="Roboto"/>
                <a:cs typeface="Roboto"/>
                <a:sym typeface="Roboto"/>
              </a:endParaRPr>
            </a:p>
          </p:txBody>
        </p:sp>
        <p:sp>
          <p:nvSpPr>
            <p:cNvPr id="1612" name="Google Shape;1612;p10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13" name="Google Shape;1613;p102"/>
          <p:cNvSpPr txBox="1">
            <a:spLocks noGrp="1"/>
          </p:cNvSpPr>
          <p:nvPr>
            <p:ph type="subTitle" idx="9"/>
          </p:nvPr>
        </p:nvSpPr>
        <p:spPr>
          <a:xfrm>
            <a:off x="67" y="115656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24. Numbered 1–8 (Gray)">
  <p:cSld name="CUSTOM_2_7_1_3_1_1_1_1">
    <p:spTree>
      <p:nvGrpSpPr>
        <p:cNvPr id="1" name="Shape 1614"/>
        <p:cNvGrpSpPr/>
        <p:nvPr/>
      </p:nvGrpSpPr>
      <p:grpSpPr>
        <a:xfrm>
          <a:off x="0" y="0"/>
          <a:ext cx="0" cy="0"/>
          <a:chOff x="0" y="0"/>
          <a:chExt cx="0" cy="0"/>
        </a:xfrm>
      </p:grpSpPr>
      <p:sp>
        <p:nvSpPr>
          <p:cNvPr id="1615" name="Google Shape;1615;p10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16" name="Google Shape;1616;p10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617" name="Google Shape;1617;p10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618" name="Google Shape;1618;p10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619" name="Google Shape;1619;p10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620" name="Google Shape;1620;p10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21" name="Google Shape;1621;p103"/>
          <p:cNvSpPr/>
          <p:nvPr/>
        </p:nvSpPr>
        <p:spPr>
          <a:xfrm>
            <a:off x="3143481" y="10328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22" name="Google Shape;1622;p103"/>
          <p:cNvGrpSpPr/>
          <p:nvPr/>
        </p:nvGrpSpPr>
        <p:grpSpPr>
          <a:xfrm>
            <a:off x="1219475" y="10328151"/>
            <a:ext cx="1606396" cy="1005814"/>
            <a:chOff x="457200" y="1466425"/>
            <a:chExt cx="776900" cy="486300"/>
          </a:xfrm>
        </p:grpSpPr>
        <p:sp>
          <p:nvSpPr>
            <p:cNvPr id="1623" name="Google Shape;1623;p103"/>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a:ea typeface="Roboto"/>
                  <a:cs typeface="Roboto"/>
                  <a:sym typeface="Roboto"/>
                </a:rPr>
                <a:t>07</a:t>
              </a:r>
              <a:endParaRPr sz="5300">
                <a:solidFill>
                  <a:srgbClr val="FFFFFF"/>
                </a:solidFill>
                <a:latin typeface="Roboto"/>
                <a:ea typeface="Roboto"/>
                <a:cs typeface="Roboto"/>
                <a:sym typeface="Roboto"/>
              </a:endParaRPr>
            </a:p>
          </p:txBody>
        </p:sp>
        <p:sp>
          <p:nvSpPr>
            <p:cNvPr id="1624" name="Google Shape;1624;p103"/>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25" name="Google Shape;1625;p103"/>
          <p:cNvSpPr txBox="1">
            <a:spLocks noGrp="1"/>
          </p:cNvSpPr>
          <p:nvPr>
            <p:ph type="subTitle" idx="3"/>
          </p:nvPr>
        </p:nvSpPr>
        <p:spPr>
          <a:xfrm>
            <a:off x="-32258" y="10328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26" name="Google Shape;1626;p103"/>
          <p:cNvSpPr/>
          <p:nvPr/>
        </p:nvSpPr>
        <p:spPr>
          <a:xfrm>
            <a:off x="3143181" y="11496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27" name="Google Shape;1627;p103"/>
          <p:cNvGrpSpPr/>
          <p:nvPr/>
        </p:nvGrpSpPr>
        <p:grpSpPr>
          <a:xfrm>
            <a:off x="1219175" y="11496427"/>
            <a:ext cx="1606396" cy="1005814"/>
            <a:chOff x="457200" y="1466425"/>
            <a:chExt cx="776900" cy="486300"/>
          </a:xfrm>
        </p:grpSpPr>
        <p:sp>
          <p:nvSpPr>
            <p:cNvPr id="1628" name="Google Shape;1628;p103"/>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a:ea typeface="Roboto"/>
                  <a:cs typeface="Roboto"/>
                  <a:sym typeface="Roboto"/>
                </a:rPr>
                <a:t>08</a:t>
              </a:r>
              <a:endParaRPr sz="5300">
                <a:solidFill>
                  <a:srgbClr val="FFFFFF"/>
                </a:solidFill>
                <a:latin typeface="Roboto"/>
                <a:ea typeface="Roboto"/>
                <a:cs typeface="Roboto"/>
                <a:sym typeface="Roboto"/>
              </a:endParaRPr>
            </a:p>
          </p:txBody>
        </p:sp>
        <p:sp>
          <p:nvSpPr>
            <p:cNvPr id="1629" name="Google Shape;1629;p103"/>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30" name="Google Shape;1630;p103"/>
          <p:cNvSpPr txBox="1">
            <a:spLocks noGrp="1"/>
          </p:cNvSpPr>
          <p:nvPr>
            <p:ph type="subTitle" idx="4"/>
          </p:nvPr>
        </p:nvSpPr>
        <p:spPr>
          <a:xfrm>
            <a:off x="-32192" y="11496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31" name="Google Shape;1631;p103"/>
          <p:cNvSpPr/>
          <p:nvPr/>
        </p:nvSpPr>
        <p:spPr>
          <a:xfrm>
            <a:off x="3143348" y="7991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32" name="Google Shape;1632;p103"/>
          <p:cNvGrpSpPr/>
          <p:nvPr/>
        </p:nvGrpSpPr>
        <p:grpSpPr>
          <a:xfrm>
            <a:off x="1219342" y="7991151"/>
            <a:ext cx="1606396" cy="1005814"/>
            <a:chOff x="457200" y="1466425"/>
            <a:chExt cx="776900" cy="486300"/>
          </a:xfrm>
        </p:grpSpPr>
        <p:sp>
          <p:nvSpPr>
            <p:cNvPr id="1633" name="Google Shape;1633;p103"/>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a:ea typeface="Roboto"/>
                  <a:cs typeface="Roboto"/>
                  <a:sym typeface="Roboto"/>
                </a:rPr>
                <a:t>05</a:t>
              </a:r>
              <a:endParaRPr sz="5300">
                <a:solidFill>
                  <a:srgbClr val="FFFFFF"/>
                </a:solidFill>
                <a:latin typeface="Roboto"/>
                <a:ea typeface="Roboto"/>
                <a:cs typeface="Roboto"/>
                <a:sym typeface="Roboto"/>
              </a:endParaRPr>
            </a:p>
          </p:txBody>
        </p:sp>
        <p:sp>
          <p:nvSpPr>
            <p:cNvPr id="1634" name="Google Shape;1634;p103"/>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35" name="Google Shape;1635;p103"/>
          <p:cNvSpPr txBox="1">
            <a:spLocks noGrp="1"/>
          </p:cNvSpPr>
          <p:nvPr>
            <p:ph type="subTitle" idx="5"/>
          </p:nvPr>
        </p:nvSpPr>
        <p:spPr>
          <a:xfrm>
            <a:off x="-32391" y="7991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36" name="Google Shape;1636;p103"/>
          <p:cNvSpPr/>
          <p:nvPr/>
        </p:nvSpPr>
        <p:spPr>
          <a:xfrm>
            <a:off x="3143048" y="9159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37" name="Google Shape;1637;p103"/>
          <p:cNvGrpSpPr/>
          <p:nvPr/>
        </p:nvGrpSpPr>
        <p:grpSpPr>
          <a:xfrm>
            <a:off x="1219042" y="9159427"/>
            <a:ext cx="1606396" cy="1005814"/>
            <a:chOff x="457200" y="1466425"/>
            <a:chExt cx="776900" cy="486300"/>
          </a:xfrm>
        </p:grpSpPr>
        <p:sp>
          <p:nvSpPr>
            <p:cNvPr id="1638" name="Google Shape;1638;p103"/>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a:ea typeface="Roboto"/>
                  <a:cs typeface="Roboto"/>
                  <a:sym typeface="Roboto"/>
                </a:rPr>
                <a:t>06</a:t>
              </a:r>
              <a:endParaRPr sz="5300">
                <a:solidFill>
                  <a:srgbClr val="FFFFFF"/>
                </a:solidFill>
                <a:latin typeface="Roboto"/>
                <a:ea typeface="Roboto"/>
                <a:cs typeface="Roboto"/>
                <a:sym typeface="Roboto"/>
              </a:endParaRPr>
            </a:p>
          </p:txBody>
        </p:sp>
        <p:sp>
          <p:nvSpPr>
            <p:cNvPr id="1639" name="Google Shape;1639;p103"/>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40" name="Google Shape;1640;p103"/>
          <p:cNvSpPr txBox="1">
            <a:spLocks noGrp="1"/>
          </p:cNvSpPr>
          <p:nvPr>
            <p:ph type="subTitle" idx="6"/>
          </p:nvPr>
        </p:nvSpPr>
        <p:spPr>
          <a:xfrm>
            <a:off x="-32392" y="9159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41" name="Google Shape;1641;p103"/>
          <p:cNvSpPr/>
          <p:nvPr/>
        </p:nvSpPr>
        <p:spPr>
          <a:xfrm>
            <a:off x="3143415" y="5694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42" name="Google Shape;1642;p103"/>
          <p:cNvGrpSpPr/>
          <p:nvPr/>
        </p:nvGrpSpPr>
        <p:grpSpPr>
          <a:xfrm>
            <a:off x="1219408" y="5694151"/>
            <a:ext cx="1606396" cy="1005814"/>
            <a:chOff x="457200" y="1466425"/>
            <a:chExt cx="776900" cy="486300"/>
          </a:xfrm>
        </p:grpSpPr>
        <p:sp>
          <p:nvSpPr>
            <p:cNvPr id="1643" name="Google Shape;1643;p103"/>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a:ea typeface="Roboto"/>
                  <a:cs typeface="Roboto"/>
                  <a:sym typeface="Roboto"/>
                </a:rPr>
                <a:t>03</a:t>
              </a:r>
              <a:endParaRPr sz="5300">
                <a:solidFill>
                  <a:srgbClr val="FFFFFF"/>
                </a:solidFill>
                <a:latin typeface="Roboto"/>
                <a:ea typeface="Roboto"/>
                <a:cs typeface="Roboto"/>
                <a:sym typeface="Roboto"/>
              </a:endParaRPr>
            </a:p>
          </p:txBody>
        </p:sp>
        <p:sp>
          <p:nvSpPr>
            <p:cNvPr id="1644" name="Google Shape;1644;p103"/>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45" name="Google Shape;1645;p103"/>
          <p:cNvSpPr txBox="1">
            <a:spLocks noGrp="1"/>
          </p:cNvSpPr>
          <p:nvPr>
            <p:ph type="subTitle" idx="7"/>
          </p:nvPr>
        </p:nvSpPr>
        <p:spPr>
          <a:xfrm>
            <a:off x="-32324" y="5694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46" name="Google Shape;1646;p103"/>
          <p:cNvSpPr/>
          <p:nvPr/>
        </p:nvSpPr>
        <p:spPr>
          <a:xfrm>
            <a:off x="3143115" y="6862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47" name="Google Shape;1647;p103"/>
          <p:cNvGrpSpPr/>
          <p:nvPr/>
        </p:nvGrpSpPr>
        <p:grpSpPr>
          <a:xfrm>
            <a:off x="1219108" y="6862427"/>
            <a:ext cx="1606396" cy="1005814"/>
            <a:chOff x="457200" y="1466425"/>
            <a:chExt cx="776900" cy="486300"/>
          </a:xfrm>
        </p:grpSpPr>
        <p:sp>
          <p:nvSpPr>
            <p:cNvPr id="1648" name="Google Shape;1648;p103"/>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a:ea typeface="Roboto"/>
                  <a:cs typeface="Roboto"/>
                  <a:sym typeface="Roboto"/>
                </a:rPr>
                <a:t>04</a:t>
              </a:r>
              <a:endParaRPr sz="5300">
                <a:solidFill>
                  <a:srgbClr val="FFFFFF"/>
                </a:solidFill>
                <a:latin typeface="Roboto"/>
                <a:ea typeface="Roboto"/>
                <a:cs typeface="Roboto"/>
                <a:sym typeface="Roboto"/>
              </a:endParaRPr>
            </a:p>
          </p:txBody>
        </p:sp>
        <p:sp>
          <p:nvSpPr>
            <p:cNvPr id="1649" name="Google Shape;1649;p103"/>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50" name="Google Shape;1650;p103"/>
          <p:cNvSpPr txBox="1">
            <a:spLocks noGrp="1"/>
          </p:cNvSpPr>
          <p:nvPr>
            <p:ph type="subTitle" idx="8"/>
          </p:nvPr>
        </p:nvSpPr>
        <p:spPr>
          <a:xfrm>
            <a:off x="-32658" y="6862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51" name="Google Shape;1651;p103"/>
          <p:cNvSpPr/>
          <p:nvPr/>
        </p:nvSpPr>
        <p:spPr>
          <a:xfrm>
            <a:off x="3143281" y="3357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52" name="Google Shape;1652;p103"/>
          <p:cNvGrpSpPr/>
          <p:nvPr/>
        </p:nvGrpSpPr>
        <p:grpSpPr>
          <a:xfrm>
            <a:off x="1219275" y="3357151"/>
            <a:ext cx="1606396" cy="1005814"/>
            <a:chOff x="457200" y="1466425"/>
            <a:chExt cx="776900" cy="486300"/>
          </a:xfrm>
        </p:grpSpPr>
        <p:sp>
          <p:nvSpPr>
            <p:cNvPr id="1653" name="Google Shape;1653;p103"/>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a:ea typeface="Roboto"/>
                  <a:cs typeface="Roboto"/>
                  <a:sym typeface="Roboto"/>
                </a:rPr>
                <a:t>01</a:t>
              </a:r>
              <a:endParaRPr sz="5300">
                <a:solidFill>
                  <a:srgbClr val="FFFFFF"/>
                </a:solidFill>
                <a:latin typeface="Roboto"/>
                <a:ea typeface="Roboto"/>
                <a:cs typeface="Roboto"/>
                <a:sym typeface="Roboto"/>
              </a:endParaRPr>
            </a:p>
          </p:txBody>
        </p:sp>
        <p:sp>
          <p:nvSpPr>
            <p:cNvPr id="1654" name="Google Shape;1654;p103"/>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55" name="Google Shape;1655;p103"/>
          <p:cNvSpPr txBox="1">
            <a:spLocks noGrp="1"/>
          </p:cNvSpPr>
          <p:nvPr>
            <p:ph type="subTitle" idx="9"/>
          </p:nvPr>
        </p:nvSpPr>
        <p:spPr>
          <a:xfrm>
            <a:off x="-32791" y="3357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56" name="Google Shape;1656;p103"/>
          <p:cNvSpPr/>
          <p:nvPr/>
        </p:nvSpPr>
        <p:spPr>
          <a:xfrm>
            <a:off x="3142981" y="4525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57" name="Google Shape;1657;p103"/>
          <p:cNvGrpSpPr/>
          <p:nvPr/>
        </p:nvGrpSpPr>
        <p:grpSpPr>
          <a:xfrm>
            <a:off x="1218975" y="4525427"/>
            <a:ext cx="1606396" cy="1005814"/>
            <a:chOff x="457200" y="1466425"/>
            <a:chExt cx="776900" cy="486300"/>
          </a:xfrm>
        </p:grpSpPr>
        <p:sp>
          <p:nvSpPr>
            <p:cNvPr id="1658" name="Google Shape;1658;p103"/>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a:ea typeface="Roboto"/>
                  <a:cs typeface="Roboto"/>
                  <a:sym typeface="Roboto"/>
                </a:rPr>
                <a:t>02</a:t>
              </a:r>
              <a:endParaRPr sz="5300">
                <a:solidFill>
                  <a:srgbClr val="FFFFFF"/>
                </a:solidFill>
                <a:latin typeface="Roboto"/>
                <a:ea typeface="Roboto"/>
                <a:cs typeface="Roboto"/>
                <a:sym typeface="Roboto"/>
              </a:endParaRPr>
            </a:p>
          </p:txBody>
        </p:sp>
        <p:sp>
          <p:nvSpPr>
            <p:cNvPr id="1659" name="Google Shape;1659;p103"/>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60" name="Google Shape;1660;p103"/>
          <p:cNvSpPr txBox="1">
            <a:spLocks noGrp="1"/>
          </p:cNvSpPr>
          <p:nvPr>
            <p:ph type="subTitle" idx="13"/>
          </p:nvPr>
        </p:nvSpPr>
        <p:spPr>
          <a:xfrm>
            <a:off x="-32791" y="4525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slideLayout" Target="../slideLayouts/slideLayout23.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9" Type="http://schemas.openxmlformats.org/officeDocument/2006/relationships/slideLayout" Target="../slideLayouts/slideLayout62.xml"/><Relationship Id="rId21" Type="http://schemas.openxmlformats.org/officeDocument/2006/relationships/slideLayout" Target="../slideLayouts/slideLayout44.xml"/><Relationship Id="rId34" Type="http://schemas.openxmlformats.org/officeDocument/2006/relationships/slideLayout" Target="../slideLayouts/slideLayout57.xml"/><Relationship Id="rId42" Type="http://schemas.openxmlformats.org/officeDocument/2006/relationships/slideLayout" Target="../slideLayouts/slideLayout65.xml"/><Relationship Id="rId47" Type="http://schemas.openxmlformats.org/officeDocument/2006/relationships/slideLayout" Target="../slideLayouts/slideLayout70.xml"/><Relationship Id="rId50" Type="http://schemas.openxmlformats.org/officeDocument/2006/relationships/slideLayout" Target="../slideLayouts/slideLayout73.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9" Type="http://schemas.openxmlformats.org/officeDocument/2006/relationships/slideLayout" Target="../slideLayouts/slideLayout52.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slideLayout" Target="../slideLayouts/slideLayout55.xml"/><Relationship Id="rId37" Type="http://schemas.openxmlformats.org/officeDocument/2006/relationships/slideLayout" Target="../slideLayouts/slideLayout60.xml"/><Relationship Id="rId40" Type="http://schemas.openxmlformats.org/officeDocument/2006/relationships/slideLayout" Target="../slideLayouts/slideLayout63.xml"/><Relationship Id="rId45" Type="http://schemas.openxmlformats.org/officeDocument/2006/relationships/slideLayout" Target="../slideLayouts/slideLayout68.xml"/><Relationship Id="rId53" Type="http://schemas.openxmlformats.org/officeDocument/2006/relationships/theme" Target="../theme/theme3.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slideLayout" Target="../slideLayouts/slideLayout54.xml"/><Relationship Id="rId44" Type="http://schemas.openxmlformats.org/officeDocument/2006/relationships/slideLayout" Target="../slideLayouts/slideLayout67.xml"/><Relationship Id="rId52" Type="http://schemas.openxmlformats.org/officeDocument/2006/relationships/slideLayout" Target="../slideLayouts/slideLayout75.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35" Type="http://schemas.openxmlformats.org/officeDocument/2006/relationships/slideLayout" Target="../slideLayouts/slideLayout58.xml"/><Relationship Id="rId43" Type="http://schemas.openxmlformats.org/officeDocument/2006/relationships/slideLayout" Target="../slideLayouts/slideLayout66.xml"/><Relationship Id="rId48" Type="http://schemas.openxmlformats.org/officeDocument/2006/relationships/slideLayout" Target="../slideLayouts/slideLayout71.xml"/><Relationship Id="rId8" Type="http://schemas.openxmlformats.org/officeDocument/2006/relationships/slideLayout" Target="../slideLayouts/slideLayout31.xml"/><Relationship Id="rId51" Type="http://schemas.openxmlformats.org/officeDocument/2006/relationships/slideLayout" Target="../slideLayouts/slideLayout74.xml"/><Relationship Id="rId3" Type="http://schemas.openxmlformats.org/officeDocument/2006/relationships/slideLayout" Target="../slideLayouts/slideLayout26.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slideLayout" Target="../slideLayouts/slideLayout56.xml"/><Relationship Id="rId38" Type="http://schemas.openxmlformats.org/officeDocument/2006/relationships/slideLayout" Target="../slideLayouts/slideLayout61.xml"/><Relationship Id="rId46" Type="http://schemas.openxmlformats.org/officeDocument/2006/relationships/slideLayout" Target="../slideLayouts/slideLayout69.xml"/><Relationship Id="rId20" Type="http://schemas.openxmlformats.org/officeDocument/2006/relationships/slideLayout" Target="../slideLayouts/slideLayout43.xml"/><Relationship Id="rId41" Type="http://schemas.openxmlformats.org/officeDocument/2006/relationships/slideLayout" Target="../slideLayouts/slideLayout64.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36" Type="http://schemas.openxmlformats.org/officeDocument/2006/relationships/slideLayout" Target="../slideLayouts/slideLayout59.xml"/><Relationship Id="rId49"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9" Type="http://schemas.openxmlformats.org/officeDocument/2006/relationships/slideLayout" Target="../slideLayouts/slideLayout114.xml"/><Relationship Id="rId21" Type="http://schemas.openxmlformats.org/officeDocument/2006/relationships/slideLayout" Target="../slideLayouts/slideLayout96.xml"/><Relationship Id="rId34" Type="http://schemas.openxmlformats.org/officeDocument/2006/relationships/slideLayout" Target="../slideLayouts/slideLayout109.xml"/><Relationship Id="rId42" Type="http://schemas.openxmlformats.org/officeDocument/2006/relationships/slideLayout" Target="../slideLayouts/slideLayout117.xml"/><Relationship Id="rId47" Type="http://schemas.openxmlformats.org/officeDocument/2006/relationships/slideLayout" Target="../slideLayouts/slideLayout122.xml"/><Relationship Id="rId50" Type="http://schemas.openxmlformats.org/officeDocument/2006/relationships/slideLayout" Target="../slideLayouts/slideLayout125.xml"/><Relationship Id="rId55" Type="http://schemas.openxmlformats.org/officeDocument/2006/relationships/slideLayout" Target="../slideLayouts/slideLayout130.xml"/><Relationship Id="rId7" Type="http://schemas.openxmlformats.org/officeDocument/2006/relationships/slideLayout" Target="../slideLayouts/slideLayout82.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9" Type="http://schemas.openxmlformats.org/officeDocument/2006/relationships/slideLayout" Target="../slideLayouts/slideLayout104.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32" Type="http://schemas.openxmlformats.org/officeDocument/2006/relationships/slideLayout" Target="../slideLayouts/slideLayout107.xml"/><Relationship Id="rId37" Type="http://schemas.openxmlformats.org/officeDocument/2006/relationships/slideLayout" Target="../slideLayouts/slideLayout112.xml"/><Relationship Id="rId40" Type="http://schemas.openxmlformats.org/officeDocument/2006/relationships/slideLayout" Target="../slideLayouts/slideLayout115.xml"/><Relationship Id="rId45" Type="http://schemas.openxmlformats.org/officeDocument/2006/relationships/slideLayout" Target="../slideLayouts/slideLayout120.xml"/><Relationship Id="rId53" Type="http://schemas.openxmlformats.org/officeDocument/2006/relationships/slideLayout" Target="../slideLayouts/slideLayout128.xml"/><Relationship Id="rId5" Type="http://schemas.openxmlformats.org/officeDocument/2006/relationships/slideLayout" Target="../slideLayouts/slideLayout80.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 Id="rId35" Type="http://schemas.openxmlformats.org/officeDocument/2006/relationships/slideLayout" Target="../slideLayouts/slideLayout110.xml"/><Relationship Id="rId43" Type="http://schemas.openxmlformats.org/officeDocument/2006/relationships/slideLayout" Target="../slideLayouts/slideLayout118.xml"/><Relationship Id="rId48" Type="http://schemas.openxmlformats.org/officeDocument/2006/relationships/slideLayout" Target="../slideLayouts/slideLayout123.xml"/><Relationship Id="rId56" Type="http://schemas.openxmlformats.org/officeDocument/2006/relationships/slideLayout" Target="../slideLayouts/slideLayout131.xml"/><Relationship Id="rId8" Type="http://schemas.openxmlformats.org/officeDocument/2006/relationships/slideLayout" Target="../slideLayouts/slideLayout83.xml"/><Relationship Id="rId51" Type="http://schemas.openxmlformats.org/officeDocument/2006/relationships/slideLayout" Target="../slideLayouts/slideLayout126.xml"/><Relationship Id="rId3" Type="http://schemas.openxmlformats.org/officeDocument/2006/relationships/slideLayout" Target="../slideLayouts/slideLayout78.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33" Type="http://schemas.openxmlformats.org/officeDocument/2006/relationships/slideLayout" Target="../slideLayouts/slideLayout108.xml"/><Relationship Id="rId38" Type="http://schemas.openxmlformats.org/officeDocument/2006/relationships/slideLayout" Target="../slideLayouts/slideLayout113.xml"/><Relationship Id="rId46" Type="http://schemas.openxmlformats.org/officeDocument/2006/relationships/slideLayout" Target="../slideLayouts/slideLayout121.xml"/><Relationship Id="rId20" Type="http://schemas.openxmlformats.org/officeDocument/2006/relationships/slideLayout" Target="../slideLayouts/slideLayout95.xml"/><Relationship Id="rId41" Type="http://schemas.openxmlformats.org/officeDocument/2006/relationships/slideLayout" Target="../slideLayouts/slideLayout116.xml"/><Relationship Id="rId54" Type="http://schemas.openxmlformats.org/officeDocument/2006/relationships/slideLayout" Target="../slideLayouts/slideLayout129.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36" Type="http://schemas.openxmlformats.org/officeDocument/2006/relationships/slideLayout" Target="../slideLayouts/slideLayout111.xml"/><Relationship Id="rId49" Type="http://schemas.openxmlformats.org/officeDocument/2006/relationships/slideLayout" Target="../slideLayouts/slideLayout124.xml"/><Relationship Id="rId57" Type="http://schemas.openxmlformats.org/officeDocument/2006/relationships/theme" Target="../theme/theme4.xml"/><Relationship Id="rId10" Type="http://schemas.openxmlformats.org/officeDocument/2006/relationships/slideLayout" Target="../slideLayouts/slideLayout85.xml"/><Relationship Id="rId31" Type="http://schemas.openxmlformats.org/officeDocument/2006/relationships/slideLayout" Target="../slideLayouts/slideLayout106.xml"/><Relationship Id="rId44" Type="http://schemas.openxmlformats.org/officeDocument/2006/relationships/slideLayout" Target="../slideLayouts/slideLayout119.xml"/><Relationship Id="rId52" Type="http://schemas.openxmlformats.org/officeDocument/2006/relationships/slideLayout" Target="../slideLayouts/slideLayout1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
        <p:cNvGrpSpPr/>
        <p:nvPr/>
      </p:nvGrpSpPr>
      <p:grpSpPr>
        <a:xfrm>
          <a:off x="0" y="0"/>
          <a:ext cx="0" cy="0"/>
          <a:chOff x="0" y="0"/>
          <a:chExt cx="0" cy="0"/>
        </a:xfrm>
      </p:grpSpPr>
      <p:sp>
        <p:nvSpPr>
          <p:cNvPr id="10" name="Google Shape;10;p1"/>
          <p:cNvSpPr/>
          <p:nvPr/>
        </p:nvSpPr>
        <p:spPr>
          <a:xfrm>
            <a:off x="22190850" y="702521"/>
            <a:ext cx="711680" cy="711680"/>
          </a:xfrm>
          <a:prstGeom prst="ellipse">
            <a:avLst/>
          </a:prstGeom>
          <a:solidFill>
            <a:srgbClr val="4F91E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chemeClr val="lt1"/>
              </a:solidFill>
              <a:latin typeface="Calibri"/>
              <a:ea typeface="Calibri"/>
              <a:cs typeface="Calibri"/>
              <a:sym typeface="Calibri"/>
            </a:endParaRPr>
          </a:p>
        </p:txBody>
      </p:sp>
      <p:sp>
        <p:nvSpPr>
          <p:cNvPr id="11" name="Google Shape;11;p1"/>
          <p:cNvSpPr/>
          <p:nvPr/>
        </p:nvSpPr>
        <p:spPr>
          <a:xfrm>
            <a:off x="22265945" y="762000"/>
            <a:ext cx="633410" cy="630936"/>
          </a:xfrm>
          <a:prstGeom prst="ellipse">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fld id="{00000000-1234-1234-1234-123412341234}" type="slidenum">
              <a:rPr lang="en-US" sz="2400" b="0" i="0" u="none" strike="noStrike" cap="none">
                <a:solidFill>
                  <a:schemeClr val="lt1"/>
                </a:solidFill>
                <a:latin typeface="Poppins"/>
                <a:ea typeface="Poppins"/>
                <a:cs typeface="Poppins"/>
                <a:sym typeface="Poppins"/>
              </a:rPr>
              <a:t>‹#›</a:t>
            </a:fld>
            <a:endParaRPr sz="2800" b="0" i="0" u="none" strike="noStrike" cap="none">
              <a:solidFill>
                <a:schemeClr val="lt1"/>
              </a:solidFill>
              <a:latin typeface="Poppins"/>
              <a:ea typeface="Poppins"/>
              <a:cs typeface="Poppins"/>
              <a:sym typeface="Poppins"/>
            </a:endParaRPr>
          </a:p>
        </p:txBody>
      </p:sp>
      <p:sp>
        <p:nvSpPr>
          <p:cNvPr id="12" name="Google Shape;12;p1"/>
          <p:cNvSpPr txBox="1">
            <a:spLocks noGrp="1"/>
          </p:cNvSpPr>
          <p:nvPr>
            <p:ph type="title"/>
          </p:nvPr>
        </p:nvSpPr>
        <p:spPr>
          <a:xfrm>
            <a:off x="1675964" y="730251"/>
            <a:ext cx="21025723" cy="2651126"/>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2"/>
              </a:buClr>
              <a:buSzPts val="8798"/>
              <a:buFont typeface="Poppins"/>
              <a:buNone/>
              <a:defRPr sz="8798" b="1" i="0" u="none" strike="noStrike" cap="none">
                <a:solidFill>
                  <a:schemeClr val="dk2"/>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1"/>
          <p:cNvSpPr txBox="1">
            <a:spLocks noGrp="1"/>
          </p:cNvSpPr>
          <p:nvPr>
            <p:ph type="body" idx="1"/>
          </p:nvPr>
        </p:nvSpPr>
        <p:spPr>
          <a:xfrm>
            <a:off x="1675964" y="3651250"/>
            <a:ext cx="21025723" cy="870267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2000"/>
              </a:spcBef>
              <a:spcAft>
                <a:spcPts val="0"/>
              </a:spcAft>
              <a:buClr>
                <a:schemeClr val="dk1"/>
              </a:buClr>
              <a:buSzPts val="5599"/>
              <a:buFont typeface="Arial"/>
              <a:buNone/>
              <a:defRPr sz="5599" b="0" i="0" u="none" strike="noStrike" cap="none">
                <a:solidFill>
                  <a:schemeClr val="dk1"/>
                </a:solidFill>
                <a:latin typeface="Lato"/>
                <a:ea typeface="Lato"/>
                <a:cs typeface="Lato"/>
                <a:sym typeface="Lato"/>
              </a:defRPr>
            </a:lvl1pPr>
            <a:lvl2pPr marL="914400" marR="0" lvl="1" indent="-228600" algn="l" rtl="0">
              <a:lnSpc>
                <a:spcPct val="90000"/>
              </a:lnSpc>
              <a:spcBef>
                <a:spcPts val="1000"/>
              </a:spcBef>
              <a:spcAft>
                <a:spcPts val="0"/>
              </a:spcAft>
              <a:buClr>
                <a:schemeClr val="dk1"/>
              </a:buClr>
              <a:buSzPts val="4799"/>
              <a:buFont typeface="Arial"/>
              <a:buNone/>
              <a:defRPr sz="4799" b="0" i="0" u="none" strike="noStrike" cap="none">
                <a:solidFill>
                  <a:schemeClr val="dk1"/>
                </a:solidFill>
                <a:latin typeface="Lato"/>
                <a:ea typeface="Lato"/>
                <a:cs typeface="Lato"/>
                <a:sym typeface="Lato"/>
              </a:defRPr>
            </a:lvl2pPr>
            <a:lvl3pPr marL="1371600" marR="0" lvl="2" indent="-228600" algn="l" rtl="0">
              <a:lnSpc>
                <a:spcPct val="90000"/>
              </a:lnSpc>
              <a:spcBef>
                <a:spcPts val="1000"/>
              </a:spcBef>
              <a:spcAft>
                <a:spcPts val="0"/>
              </a:spcAft>
              <a:buClr>
                <a:schemeClr val="dk1"/>
              </a:buClr>
              <a:buSzPts val="3999"/>
              <a:buFont typeface="Arial"/>
              <a:buNone/>
              <a:defRPr sz="3999" b="0" i="0" u="none" strike="noStrike" cap="none">
                <a:solidFill>
                  <a:schemeClr val="dk1"/>
                </a:solidFill>
                <a:latin typeface="Lato"/>
                <a:ea typeface="Lato"/>
                <a:cs typeface="Lato"/>
                <a:sym typeface="Lato"/>
              </a:defRPr>
            </a:lvl3pPr>
            <a:lvl4pPr marL="1828800" marR="0" lvl="3" indent="-228600" algn="l" rtl="0">
              <a:lnSpc>
                <a:spcPct val="90000"/>
              </a:lnSpc>
              <a:spcBef>
                <a:spcPts val="1000"/>
              </a:spcBef>
              <a:spcAft>
                <a:spcPts val="0"/>
              </a:spcAft>
              <a:buClr>
                <a:schemeClr val="dk1"/>
              </a:buClr>
              <a:buSzPts val="3599"/>
              <a:buFont typeface="Arial"/>
              <a:buNone/>
              <a:defRPr sz="3599" b="0" i="0" u="none" strike="noStrike" cap="none">
                <a:solidFill>
                  <a:schemeClr val="dk1"/>
                </a:solidFill>
                <a:latin typeface="Lato"/>
                <a:ea typeface="Lato"/>
                <a:cs typeface="Lato"/>
                <a:sym typeface="Lato"/>
              </a:defRPr>
            </a:lvl4pPr>
            <a:lvl5pPr marL="2286000" marR="0" lvl="4" indent="-228600" algn="l" rtl="0">
              <a:lnSpc>
                <a:spcPct val="90000"/>
              </a:lnSpc>
              <a:spcBef>
                <a:spcPts val="1000"/>
              </a:spcBef>
              <a:spcAft>
                <a:spcPts val="0"/>
              </a:spcAft>
              <a:buClr>
                <a:schemeClr val="dk1"/>
              </a:buClr>
              <a:buSzPts val="3599"/>
              <a:buFont typeface="Arial"/>
              <a:buNone/>
              <a:defRPr sz="3599" b="0" i="0" u="none" strike="noStrike" cap="none">
                <a:solidFill>
                  <a:schemeClr val="dk1"/>
                </a:solidFill>
                <a:latin typeface="Lato"/>
                <a:ea typeface="Lato"/>
                <a:cs typeface="Lato"/>
                <a:sym typeface="Lato"/>
              </a:defRPr>
            </a:lvl5pPr>
            <a:lvl6pPr marL="2743200" marR="0" lvl="5"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6pPr>
            <a:lvl7pPr marL="3200400" marR="0" lvl="6"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7pPr>
            <a:lvl8pPr marL="3657600" marR="0" lvl="7"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8pPr>
            <a:lvl9pPr marL="4114800" marR="0" lvl="8"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63"/>
        <p:cNvGrpSpPr/>
        <p:nvPr/>
      </p:nvGrpSpPr>
      <p:grpSpPr>
        <a:xfrm>
          <a:off x="0" y="0"/>
          <a:ext cx="0" cy="0"/>
          <a:chOff x="0" y="0"/>
          <a:chExt cx="0" cy="0"/>
        </a:xfrm>
      </p:grpSpPr>
      <p:sp>
        <p:nvSpPr>
          <p:cNvPr id="264" name="Google Shape;264;p26"/>
          <p:cNvSpPr txBox="1">
            <a:spLocks noGrp="1"/>
          </p:cNvSpPr>
          <p:nvPr>
            <p:ph type="sldNum" idx="12"/>
          </p:nvPr>
        </p:nvSpPr>
        <p:spPr>
          <a:xfrm>
            <a:off x="22812148" y="12666269"/>
            <a:ext cx="1462800" cy="1049700"/>
          </a:xfrm>
          <a:prstGeom prst="rect">
            <a:avLst/>
          </a:prstGeom>
          <a:noFill/>
          <a:ln>
            <a:noFill/>
          </a:ln>
        </p:spPr>
        <p:txBody>
          <a:bodyPr spcFirstLastPara="1" wrap="square" lIns="243750" tIns="243750" rIns="243750" bIns="243750" anchor="t" anchorCtr="0">
            <a:noAutofit/>
          </a:bodyPr>
          <a:lstStyle>
            <a:lvl1pPr lvl="0" algn="r" rtl="0">
              <a:buNone/>
              <a:defRPr sz="3500">
                <a:solidFill>
                  <a:schemeClr val="tx1"/>
                </a:solidFill>
              </a:defRPr>
            </a:lvl1pPr>
            <a:lvl2pPr lvl="1" algn="r" rtl="0">
              <a:buNone/>
              <a:defRPr sz="3500">
                <a:solidFill>
                  <a:schemeClr val="tx1"/>
                </a:solidFill>
              </a:defRPr>
            </a:lvl2pPr>
            <a:lvl3pPr lvl="2" algn="r" rtl="0">
              <a:buNone/>
              <a:defRPr sz="3500">
                <a:solidFill>
                  <a:schemeClr val="tx1"/>
                </a:solidFill>
              </a:defRPr>
            </a:lvl3pPr>
            <a:lvl4pPr lvl="3" algn="r" rtl="0">
              <a:buNone/>
              <a:defRPr sz="3500">
                <a:solidFill>
                  <a:schemeClr val="tx1"/>
                </a:solidFill>
              </a:defRPr>
            </a:lvl4pPr>
            <a:lvl5pPr lvl="4" algn="r" rtl="0">
              <a:buNone/>
              <a:defRPr sz="3500">
                <a:solidFill>
                  <a:schemeClr val="tx1"/>
                </a:solidFill>
              </a:defRPr>
            </a:lvl5pPr>
            <a:lvl6pPr lvl="5" algn="r" rtl="0">
              <a:buNone/>
              <a:defRPr sz="3500">
                <a:solidFill>
                  <a:schemeClr val="tx1"/>
                </a:solidFill>
              </a:defRPr>
            </a:lvl6pPr>
            <a:lvl7pPr lvl="6" algn="r" rtl="0">
              <a:buNone/>
              <a:defRPr sz="3500">
                <a:solidFill>
                  <a:schemeClr val="tx1"/>
                </a:solidFill>
              </a:defRPr>
            </a:lvl7pPr>
            <a:lvl8pPr lvl="7" algn="r" rtl="0">
              <a:buNone/>
              <a:defRPr sz="3500">
                <a:solidFill>
                  <a:schemeClr val="tx1"/>
                </a:solidFill>
              </a:defRPr>
            </a:lvl8pPr>
            <a:lvl9pPr lvl="8" algn="r" rtl="0">
              <a:buNone/>
              <a:defRPr sz="3500">
                <a:solidFill>
                  <a:schemeClr val="tx1"/>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 id="2147483694" r:id="rId24"/>
    <p:sldLayoutId id="2147483695" r:id="rId25"/>
    <p:sldLayoutId id="2147483696" r:id="rId26"/>
    <p:sldLayoutId id="2147483697" r:id="rId27"/>
    <p:sldLayoutId id="2147483698" r:id="rId28"/>
    <p:sldLayoutId id="2147483699" r:id="rId29"/>
    <p:sldLayoutId id="2147483700" r:id="rId30"/>
    <p:sldLayoutId id="2147483701" r:id="rId31"/>
    <p:sldLayoutId id="2147483702" r:id="rId32"/>
    <p:sldLayoutId id="2147483703" r:id="rId33"/>
    <p:sldLayoutId id="2147483704" r:id="rId34"/>
    <p:sldLayoutId id="2147483705" r:id="rId35"/>
    <p:sldLayoutId id="2147483706" r:id="rId36"/>
    <p:sldLayoutId id="2147483707" r:id="rId37"/>
    <p:sldLayoutId id="2147483708" r:id="rId38"/>
    <p:sldLayoutId id="2147483709" r:id="rId39"/>
    <p:sldLayoutId id="2147483710" r:id="rId40"/>
    <p:sldLayoutId id="2147483711" r:id="rId41"/>
    <p:sldLayoutId id="2147483712" r:id="rId42"/>
    <p:sldLayoutId id="2147483713" r:id="rId43"/>
    <p:sldLayoutId id="2147483714" r:id="rId44"/>
    <p:sldLayoutId id="2147483715" r:id="rId45"/>
    <p:sldLayoutId id="2147483716" r:id="rId46"/>
    <p:sldLayoutId id="2147483717" r:id="rId47"/>
    <p:sldLayoutId id="2147483718" r:id="rId48"/>
    <p:sldLayoutId id="2147483719" r:id="rId49"/>
    <p:sldLayoutId id="2147483720" r:id="rId50"/>
    <p:sldLayoutId id="2147483721" r:id="rId51"/>
    <p:sldLayoutId id="2147483722" r:id="rId52"/>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272"/>
        <p:cNvGrpSpPr/>
        <p:nvPr/>
      </p:nvGrpSpPr>
      <p:grpSpPr>
        <a:xfrm>
          <a:off x="0" y="0"/>
          <a:ext cx="0" cy="0"/>
          <a:chOff x="0" y="0"/>
          <a:chExt cx="0" cy="0"/>
        </a:xfrm>
      </p:grpSpPr>
      <p:sp>
        <p:nvSpPr>
          <p:cNvPr id="1273" name="Google Shape;1273;p79"/>
          <p:cNvSpPr txBox="1">
            <a:spLocks noGrp="1"/>
          </p:cNvSpPr>
          <p:nvPr>
            <p:ph type="sldNum" idx="12"/>
          </p:nvPr>
        </p:nvSpPr>
        <p:spPr>
          <a:xfrm>
            <a:off x="22812148" y="12666269"/>
            <a:ext cx="1462800" cy="1049700"/>
          </a:xfrm>
          <a:prstGeom prst="rect">
            <a:avLst/>
          </a:prstGeom>
          <a:noFill/>
          <a:ln>
            <a:noFill/>
          </a:ln>
        </p:spPr>
        <p:txBody>
          <a:bodyPr spcFirstLastPara="1" wrap="square" lIns="243750" tIns="243750" rIns="243750" bIns="243750" anchor="t" anchorCtr="0">
            <a:noAutofit/>
          </a:bodyPr>
          <a:lstStyle>
            <a:lvl1pPr lvl="0" algn="r" rtl="0">
              <a:buNone/>
              <a:defRPr sz="3500">
                <a:solidFill>
                  <a:schemeClr val="tx1"/>
                </a:solidFill>
              </a:defRPr>
            </a:lvl1pPr>
            <a:lvl2pPr lvl="1" algn="r" rtl="0">
              <a:buNone/>
              <a:defRPr sz="3500">
                <a:solidFill>
                  <a:schemeClr val="tx1"/>
                </a:solidFill>
              </a:defRPr>
            </a:lvl2pPr>
            <a:lvl3pPr lvl="2" algn="r" rtl="0">
              <a:buNone/>
              <a:defRPr sz="3500">
                <a:solidFill>
                  <a:schemeClr val="tx1"/>
                </a:solidFill>
              </a:defRPr>
            </a:lvl3pPr>
            <a:lvl4pPr lvl="3" algn="r" rtl="0">
              <a:buNone/>
              <a:defRPr sz="3500">
                <a:solidFill>
                  <a:schemeClr val="tx1"/>
                </a:solidFill>
              </a:defRPr>
            </a:lvl4pPr>
            <a:lvl5pPr lvl="4" algn="r" rtl="0">
              <a:buNone/>
              <a:defRPr sz="3500">
                <a:solidFill>
                  <a:schemeClr val="tx1"/>
                </a:solidFill>
              </a:defRPr>
            </a:lvl5pPr>
            <a:lvl6pPr lvl="5" algn="r" rtl="0">
              <a:buNone/>
              <a:defRPr sz="3500">
                <a:solidFill>
                  <a:schemeClr val="tx1"/>
                </a:solidFill>
              </a:defRPr>
            </a:lvl6pPr>
            <a:lvl7pPr lvl="6" algn="r" rtl="0">
              <a:buNone/>
              <a:defRPr sz="3500">
                <a:solidFill>
                  <a:schemeClr val="tx1"/>
                </a:solidFill>
              </a:defRPr>
            </a:lvl7pPr>
            <a:lvl8pPr lvl="7" algn="r" rtl="0">
              <a:buNone/>
              <a:defRPr sz="3500">
                <a:solidFill>
                  <a:schemeClr val="tx1"/>
                </a:solidFill>
              </a:defRPr>
            </a:lvl8pPr>
            <a:lvl9pPr lvl="8" algn="r" rtl="0">
              <a:buNone/>
              <a:defRPr sz="3500">
                <a:solidFill>
                  <a:schemeClr val="tx1"/>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 id="2147483748" r:id="rId26"/>
    <p:sldLayoutId id="2147483749" r:id="rId27"/>
    <p:sldLayoutId id="2147483750" r:id="rId28"/>
    <p:sldLayoutId id="2147483751" r:id="rId29"/>
    <p:sldLayoutId id="2147483752" r:id="rId30"/>
    <p:sldLayoutId id="2147483753" r:id="rId31"/>
    <p:sldLayoutId id="2147483754" r:id="rId32"/>
    <p:sldLayoutId id="2147483755" r:id="rId33"/>
    <p:sldLayoutId id="2147483756" r:id="rId34"/>
    <p:sldLayoutId id="2147483757" r:id="rId35"/>
    <p:sldLayoutId id="2147483758" r:id="rId36"/>
    <p:sldLayoutId id="2147483759" r:id="rId37"/>
    <p:sldLayoutId id="2147483760" r:id="rId38"/>
    <p:sldLayoutId id="2147483761" r:id="rId39"/>
    <p:sldLayoutId id="2147483762" r:id="rId40"/>
    <p:sldLayoutId id="2147483763" r:id="rId41"/>
    <p:sldLayoutId id="2147483764" r:id="rId42"/>
    <p:sldLayoutId id="2147483765" r:id="rId43"/>
    <p:sldLayoutId id="2147483766" r:id="rId44"/>
    <p:sldLayoutId id="2147483767" r:id="rId45"/>
    <p:sldLayoutId id="2147483768" r:id="rId46"/>
    <p:sldLayoutId id="2147483769" r:id="rId47"/>
    <p:sldLayoutId id="2147483770" r:id="rId48"/>
    <p:sldLayoutId id="2147483771" r:id="rId49"/>
    <p:sldLayoutId id="2147483772" r:id="rId50"/>
    <p:sldLayoutId id="2147483773" r:id="rId51"/>
    <p:sldLayoutId id="2147483774" r:id="rId52"/>
    <p:sldLayoutId id="2147483775" r:id="rId53"/>
    <p:sldLayoutId id="2147483776" r:id="rId54"/>
    <p:sldLayoutId id="2147483777" r:id="rId55"/>
    <p:sldLayoutId id="2147483778" r:id="rId5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3.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4.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5.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84.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84.xml"/></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8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24"/>
        <p:cNvGrpSpPr/>
        <p:nvPr/>
      </p:nvGrpSpPr>
      <p:grpSpPr>
        <a:xfrm>
          <a:off x="0" y="0"/>
          <a:ext cx="0" cy="0"/>
          <a:chOff x="0" y="0"/>
          <a:chExt cx="0" cy="0"/>
        </a:xfrm>
      </p:grpSpPr>
      <p:sp>
        <p:nvSpPr>
          <p:cNvPr id="2325" name="Google Shape;2325;p136"/>
          <p:cNvSpPr txBox="1">
            <a:spLocks noGrp="1"/>
          </p:cNvSpPr>
          <p:nvPr>
            <p:ph type="title"/>
          </p:nvPr>
        </p:nvSpPr>
        <p:spPr>
          <a:xfrm>
            <a:off x="731377" y="4318542"/>
            <a:ext cx="22914900" cy="2112900"/>
          </a:xfrm>
          <a:prstGeom prst="rect">
            <a:avLst/>
          </a:prstGeom>
        </p:spPr>
        <p:txBody>
          <a:bodyPr spcFirstLastPara="1" wrap="square" lIns="243750" tIns="243750" rIns="243750" bIns="243750" anchor="t" anchorCtr="0">
            <a:noAutofit/>
          </a:bodyPr>
          <a:lstStyle/>
          <a:p>
            <a:pPr marL="0" lvl="0" indent="0" algn="ctr" rtl="0">
              <a:spcBef>
                <a:spcPts val="0"/>
              </a:spcBef>
              <a:spcAft>
                <a:spcPts val="0"/>
              </a:spcAft>
              <a:buNone/>
            </a:pPr>
            <a:r>
              <a:rPr lang="en-US" b="1">
                <a:latin typeface="Roboto"/>
                <a:ea typeface="Roboto"/>
                <a:cs typeface="Roboto"/>
                <a:sym typeface="Roboto"/>
              </a:rPr>
              <a:t>Final Engagement</a:t>
            </a:r>
            <a:endParaRPr>
              <a:latin typeface="Roboto"/>
              <a:ea typeface="Roboto"/>
              <a:cs typeface="Roboto"/>
              <a:sym typeface="Roboto"/>
            </a:endParaRPr>
          </a:p>
          <a:p>
            <a:pPr marL="0" lvl="0" indent="0" algn="ctr" rtl="0">
              <a:spcBef>
                <a:spcPts val="0"/>
              </a:spcBef>
              <a:spcAft>
                <a:spcPts val="0"/>
              </a:spcAft>
              <a:buNone/>
            </a:pPr>
            <a:r>
              <a:rPr lang="en-US" sz="6800">
                <a:latin typeface="Roboto"/>
                <a:ea typeface="Roboto"/>
                <a:cs typeface="Roboto"/>
                <a:sym typeface="Roboto"/>
              </a:rPr>
              <a:t>Attack, Defense &amp; Analysis of a Vulnerable Network</a:t>
            </a:r>
            <a:endParaRPr sz="6800">
              <a:latin typeface="Roboto"/>
              <a:ea typeface="Roboto"/>
              <a:cs typeface="Roboto"/>
              <a:sym typeface="Roboto"/>
            </a:endParaRPr>
          </a:p>
        </p:txBody>
      </p:sp>
      <p:sp>
        <p:nvSpPr>
          <p:cNvPr id="2326" name="Google Shape;2326;p13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a:t>
            </a:fld>
            <a:endParaRPr/>
          </a:p>
        </p:txBody>
      </p:sp>
      <p:sp>
        <p:nvSpPr>
          <p:cNvPr id="2327" name="Google Shape;2327;p136"/>
          <p:cNvSpPr txBox="1">
            <a:spLocks noGrp="1"/>
          </p:cNvSpPr>
          <p:nvPr>
            <p:ph type="subTitle" idx="1"/>
          </p:nvPr>
        </p:nvSpPr>
        <p:spPr>
          <a:xfrm>
            <a:off x="-32791" y="13111067"/>
            <a:ext cx="21252900" cy="604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05"/>
        <p:cNvGrpSpPr/>
        <p:nvPr/>
      </p:nvGrpSpPr>
      <p:grpSpPr>
        <a:xfrm>
          <a:off x="0" y="0"/>
          <a:ext cx="0" cy="0"/>
          <a:chOff x="0" y="0"/>
          <a:chExt cx="0" cy="0"/>
        </a:xfrm>
      </p:grpSpPr>
      <p:pic>
        <p:nvPicPr>
          <p:cNvPr id="2406" name="Google Shape;2406;p146"/>
          <p:cNvPicPr preferRelativeResize="0"/>
          <p:nvPr/>
        </p:nvPicPr>
        <p:blipFill rotWithShape="1">
          <a:blip r:embed="rId3">
            <a:alphaModFix/>
          </a:blip>
          <a:srcRect/>
          <a:stretch/>
        </p:blipFill>
        <p:spPr>
          <a:xfrm>
            <a:off x="731334" y="773067"/>
            <a:ext cx="22914823" cy="12246448"/>
          </a:xfrm>
          <a:prstGeom prst="rect">
            <a:avLst/>
          </a:prstGeom>
          <a:noFill/>
          <a:ln>
            <a:noFill/>
          </a:ln>
        </p:spPr>
      </p:pic>
      <p:sp>
        <p:nvSpPr>
          <p:cNvPr id="2407" name="Google Shape;2407;p146"/>
          <p:cNvSpPr txBox="1">
            <a:spLocks noGrp="1"/>
          </p:cNvSpPr>
          <p:nvPr>
            <p:ph type="title"/>
          </p:nvPr>
        </p:nvSpPr>
        <p:spPr>
          <a:xfrm>
            <a:off x="731288" y="5861000"/>
            <a:ext cx="22914900" cy="2070600"/>
          </a:xfrm>
          <a:prstGeom prst="rect">
            <a:avLst/>
          </a:prstGeom>
        </p:spPr>
        <p:txBody>
          <a:bodyPr spcFirstLastPara="1" wrap="square" lIns="243750" tIns="243750" rIns="243750" bIns="24375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a:t>Hardening</a:t>
            </a:r>
            <a:endParaRPr/>
          </a:p>
          <a:p>
            <a:pPr marL="0" lvl="0" indent="0" algn="ctr" rtl="0">
              <a:spcBef>
                <a:spcPts val="0"/>
              </a:spcBef>
              <a:spcAft>
                <a:spcPts val="0"/>
              </a:spcAft>
              <a:buNone/>
            </a:pPr>
            <a:endParaRPr b="1"/>
          </a:p>
          <a:p>
            <a:pPr marL="0" lvl="0" indent="0" algn="l" rtl="0">
              <a:spcBef>
                <a:spcPts val="0"/>
              </a:spcBef>
              <a:spcAft>
                <a:spcPts val="0"/>
              </a:spcAft>
              <a:buNone/>
            </a:pPr>
            <a:endParaRPr b="1"/>
          </a:p>
        </p:txBody>
      </p:sp>
      <p:sp>
        <p:nvSpPr>
          <p:cNvPr id="2408" name="Google Shape;2408;p146"/>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10</a:t>
            </a:fld>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12"/>
        <p:cNvGrpSpPr/>
        <p:nvPr/>
      </p:nvGrpSpPr>
      <p:grpSpPr>
        <a:xfrm>
          <a:off x="0" y="0"/>
          <a:ext cx="0" cy="0"/>
          <a:chOff x="0" y="0"/>
          <a:chExt cx="0" cy="0"/>
        </a:xfrm>
      </p:grpSpPr>
      <p:sp>
        <p:nvSpPr>
          <p:cNvPr id="2413" name="Google Shape;2413;p147"/>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sz="5900" b="1">
                <a:latin typeface="Arial"/>
                <a:ea typeface="Arial"/>
                <a:cs typeface="Arial"/>
                <a:sym typeface="Arial"/>
              </a:rPr>
              <a:t>Hardening Against Wordpress Enumeration on Target 1</a:t>
            </a:r>
            <a:endParaRPr sz="5900" b="1">
              <a:latin typeface="Arial"/>
              <a:ea typeface="Arial"/>
              <a:cs typeface="Arial"/>
              <a:sym typeface="Arial"/>
            </a:endParaRPr>
          </a:p>
        </p:txBody>
      </p:sp>
      <p:sp>
        <p:nvSpPr>
          <p:cNvPr id="2414" name="Google Shape;2414;p14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11</a:t>
            </a:fld>
            <a:endParaRPr/>
          </a:p>
        </p:txBody>
      </p:sp>
      <p:sp>
        <p:nvSpPr>
          <p:cNvPr id="2415" name="Google Shape;2415;p147"/>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lnSpc>
                <a:spcPct val="115000"/>
              </a:lnSpc>
              <a:spcBef>
                <a:spcPts val="0"/>
              </a:spcBef>
              <a:spcAft>
                <a:spcPts val="0"/>
              </a:spcAft>
              <a:buNone/>
            </a:pPr>
            <a:r>
              <a:rPr lang="en-US" sz="4400" b="1">
                <a:solidFill>
                  <a:schemeClr val="dk1"/>
                </a:solidFill>
              </a:rPr>
              <a:t>How to patch Target 1 against Wordpress Enumeration:</a:t>
            </a:r>
            <a:endParaRPr sz="4400" b="1">
              <a:solidFill>
                <a:schemeClr val="dk1"/>
              </a:solidFill>
            </a:endParaRPr>
          </a:p>
          <a:p>
            <a:pPr marL="914400" lvl="0" indent="-482600" algn="l" rtl="0">
              <a:lnSpc>
                <a:spcPct val="115000"/>
              </a:lnSpc>
              <a:spcBef>
                <a:spcPts val="1200"/>
              </a:spcBef>
              <a:spcAft>
                <a:spcPts val="0"/>
              </a:spcAft>
              <a:buClr>
                <a:schemeClr val="dk1"/>
              </a:buClr>
              <a:buSzPts val="4000"/>
              <a:buChar char="●"/>
            </a:pPr>
            <a:r>
              <a:rPr lang="en-US" sz="4000">
                <a:solidFill>
                  <a:schemeClr val="dk1"/>
                </a:solidFill>
              </a:rPr>
              <a:t>Disable the WordPress REST API and XML-RPC if it’s not needed. </a:t>
            </a:r>
            <a:endParaRPr sz="4000">
              <a:solidFill>
                <a:schemeClr val="dk1"/>
              </a:solidFill>
            </a:endParaRPr>
          </a:p>
          <a:p>
            <a:pPr marL="914400" lvl="0" indent="-482600" algn="l" rtl="0">
              <a:lnSpc>
                <a:spcPct val="115000"/>
              </a:lnSpc>
              <a:spcBef>
                <a:spcPts val="0"/>
              </a:spcBef>
              <a:spcAft>
                <a:spcPts val="0"/>
              </a:spcAft>
              <a:buClr>
                <a:schemeClr val="dk1"/>
              </a:buClr>
              <a:buSzPts val="4000"/>
              <a:buChar char="●"/>
            </a:pPr>
            <a:r>
              <a:rPr lang="en-US" sz="4000">
                <a:solidFill>
                  <a:schemeClr val="dk1"/>
                </a:solidFill>
              </a:rPr>
              <a:t>You can also configure the web server to block requests to /?author=&lt;number&gt;.</a:t>
            </a:r>
            <a:endParaRPr sz="4000">
              <a:solidFill>
                <a:schemeClr val="dk1"/>
              </a:solidFill>
            </a:endParaRPr>
          </a:p>
          <a:p>
            <a:pPr marL="914400" lvl="0" indent="-482600" algn="l" rtl="0">
              <a:lnSpc>
                <a:spcPct val="115000"/>
              </a:lnSpc>
              <a:spcBef>
                <a:spcPts val="0"/>
              </a:spcBef>
              <a:spcAft>
                <a:spcPts val="0"/>
              </a:spcAft>
              <a:buClr>
                <a:schemeClr val="dk1"/>
              </a:buClr>
              <a:buSzPts val="4000"/>
              <a:buChar char="●"/>
            </a:pPr>
            <a:r>
              <a:rPr lang="en-US" sz="4000">
                <a:solidFill>
                  <a:schemeClr val="dk1"/>
                </a:solidFill>
              </a:rPr>
              <a:t>Prohibit exposure of /wp-admin and /wp-login.php.</a:t>
            </a:r>
            <a:endParaRPr sz="4000">
              <a:solidFill>
                <a:schemeClr val="dk1"/>
              </a:solidFill>
            </a:endParaRPr>
          </a:p>
          <a:p>
            <a:pPr marL="0" lvl="0" indent="0" algn="l" rtl="0">
              <a:lnSpc>
                <a:spcPct val="115000"/>
              </a:lnSpc>
              <a:spcBef>
                <a:spcPts val="1200"/>
              </a:spcBef>
              <a:spcAft>
                <a:spcPts val="0"/>
              </a:spcAft>
              <a:buNone/>
            </a:pPr>
            <a:r>
              <a:rPr lang="en-US" sz="4600" b="1">
                <a:solidFill>
                  <a:schemeClr val="dk1"/>
                </a:solidFill>
              </a:rPr>
              <a:t>Why it works:</a:t>
            </a:r>
            <a:endParaRPr sz="4600" b="1">
              <a:solidFill>
                <a:schemeClr val="dk1"/>
              </a:solidFill>
            </a:endParaRPr>
          </a:p>
          <a:p>
            <a:pPr marL="1371600" lvl="0" indent="-482600" algn="l" rtl="0">
              <a:lnSpc>
                <a:spcPct val="115000"/>
              </a:lnSpc>
              <a:spcBef>
                <a:spcPts val="1200"/>
              </a:spcBef>
              <a:spcAft>
                <a:spcPts val="0"/>
              </a:spcAft>
              <a:buClr>
                <a:schemeClr val="dk1"/>
              </a:buClr>
              <a:buSzPts val="4000"/>
              <a:buChar char="●"/>
            </a:pPr>
            <a:r>
              <a:rPr lang="en-US" sz="4000">
                <a:solidFill>
                  <a:schemeClr val="dk1"/>
                </a:solidFill>
              </a:rPr>
              <a:t>WPScan uses REST API to enumerate users.</a:t>
            </a:r>
            <a:endParaRPr sz="4000">
              <a:solidFill>
                <a:schemeClr val="dk1"/>
              </a:solidFill>
            </a:endParaRPr>
          </a:p>
          <a:p>
            <a:pPr marL="1371600" lvl="0" indent="-482600" algn="l" rtl="0">
              <a:lnSpc>
                <a:spcPct val="115000"/>
              </a:lnSpc>
              <a:spcBef>
                <a:spcPts val="1000"/>
              </a:spcBef>
              <a:spcAft>
                <a:spcPts val="0"/>
              </a:spcAft>
              <a:buClr>
                <a:schemeClr val="dk1"/>
              </a:buClr>
              <a:buSzPts val="4000"/>
              <a:buChar char="●"/>
            </a:pPr>
            <a:r>
              <a:rPr lang="en-US" sz="4000">
                <a:solidFill>
                  <a:schemeClr val="dk1"/>
                </a:solidFill>
              </a:rPr>
              <a:t>XML-RPC uses HTTP as it’s transport mechanism for data.</a:t>
            </a:r>
            <a:endParaRPr sz="4000">
              <a:solidFill>
                <a:schemeClr val="dk1"/>
              </a:solidFill>
            </a:endParaRPr>
          </a:p>
          <a:p>
            <a:pPr marL="1371600" lvl="0" indent="-482600" algn="l" rtl="0">
              <a:lnSpc>
                <a:spcPct val="115000"/>
              </a:lnSpc>
              <a:spcBef>
                <a:spcPts val="1000"/>
              </a:spcBef>
              <a:spcAft>
                <a:spcPts val="0"/>
              </a:spcAft>
              <a:buClr>
                <a:schemeClr val="dk1"/>
              </a:buClr>
              <a:buSzPts val="4000"/>
              <a:buChar char="●"/>
            </a:pPr>
            <a:r>
              <a:rPr lang="en-US" sz="4000">
                <a:solidFill>
                  <a:schemeClr val="dk1"/>
                </a:solidFill>
              </a:rPr>
              <a:t>WordPress permalinks can be set to include an author (user) and not exposing WordPress logins adds to brute force attack defense.</a:t>
            </a:r>
            <a:endParaRPr sz="4000">
              <a:solidFill>
                <a:schemeClr val="dk1"/>
              </a:solidFill>
            </a:endParaRPr>
          </a:p>
          <a:p>
            <a:pPr marL="0" lvl="0" indent="0" algn="l" rtl="0">
              <a:lnSpc>
                <a:spcPct val="115000"/>
              </a:lnSpc>
              <a:spcBef>
                <a:spcPts val="1000"/>
              </a:spcBef>
              <a:spcAft>
                <a:spcPts val="0"/>
              </a:spcAft>
              <a:buNone/>
            </a:pPr>
            <a:r>
              <a:rPr lang="en-US" sz="4400" b="1">
                <a:solidFill>
                  <a:schemeClr val="dk1"/>
                </a:solidFill>
              </a:rPr>
              <a:t>How to install it:</a:t>
            </a:r>
            <a:r>
              <a:rPr lang="en-US" sz="4400">
                <a:solidFill>
                  <a:schemeClr val="dk1"/>
                </a:solidFill>
              </a:rPr>
              <a:t> </a:t>
            </a:r>
            <a:endParaRPr sz="4400">
              <a:solidFill>
                <a:schemeClr val="dk1"/>
              </a:solidFill>
            </a:endParaRPr>
          </a:p>
          <a:p>
            <a:pPr marL="1371600" lvl="0" indent="-508000" algn="l" rtl="0">
              <a:lnSpc>
                <a:spcPct val="115000"/>
              </a:lnSpc>
              <a:spcBef>
                <a:spcPts val="1000"/>
              </a:spcBef>
              <a:spcAft>
                <a:spcPts val="0"/>
              </a:spcAft>
              <a:buClr>
                <a:schemeClr val="dk1"/>
              </a:buClr>
              <a:buSzPts val="4400"/>
              <a:buChar char="●"/>
            </a:pPr>
            <a:r>
              <a:rPr lang="en-US" sz="4400">
                <a:solidFill>
                  <a:schemeClr val="dk1"/>
                </a:solidFill>
              </a:rPr>
              <a:t>Configure WordPress settings and server to achieve these objectives.</a:t>
            </a:r>
            <a:endParaRPr sz="44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19"/>
        <p:cNvGrpSpPr/>
        <p:nvPr/>
      </p:nvGrpSpPr>
      <p:grpSpPr>
        <a:xfrm>
          <a:off x="0" y="0"/>
          <a:ext cx="0" cy="0"/>
          <a:chOff x="0" y="0"/>
          <a:chExt cx="0" cy="0"/>
        </a:xfrm>
      </p:grpSpPr>
      <p:sp>
        <p:nvSpPr>
          <p:cNvPr id="2420" name="Google Shape;2420;p148"/>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sz="5900" b="1">
                <a:latin typeface="Arial"/>
                <a:ea typeface="Arial"/>
                <a:cs typeface="Arial"/>
                <a:sym typeface="Arial"/>
              </a:rPr>
              <a:t>Hardening Against </a:t>
            </a:r>
            <a:r>
              <a:rPr lang="en-US" sz="5900" b="1">
                <a:solidFill>
                  <a:schemeClr val="dk1"/>
                </a:solidFill>
                <a:latin typeface="Arial"/>
                <a:ea typeface="Arial"/>
                <a:cs typeface="Arial"/>
                <a:sym typeface="Arial"/>
              </a:rPr>
              <a:t>Unprotected and Unsalted Hash</a:t>
            </a:r>
            <a:r>
              <a:rPr lang="en-US" sz="5900" b="1">
                <a:latin typeface="Arial"/>
                <a:ea typeface="Arial"/>
                <a:cs typeface="Arial"/>
                <a:sym typeface="Arial"/>
              </a:rPr>
              <a:t> on Target 1</a:t>
            </a:r>
            <a:endParaRPr sz="5900" b="1">
              <a:latin typeface="Arial"/>
              <a:ea typeface="Arial"/>
              <a:cs typeface="Arial"/>
              <a:sym typeface="Arial"/>
            </a:endParaRPr>
          </a:p>
        </p:txBody>
      </p:sp>
      <p:sp>
        <p:nvSpPr>
          <p:cNvPr id="2421" name="Google Shape;2421;p14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12</a:t>
            </a:fld>
            <a:endParaRPr/>
          </a:p>
        </p:txBody>
      </p:sp>
      <p:sp>
        <p:nvSpPr>
          <p:cNvPr id="2422" name="Google Shape;2422;p148"/>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lnSpc>
                <a:spcPct val="115000"/>
              </a:lnSpc>
              <a:spcBef>
                <a:spcPts val="0"/>
              </a:spcBef>
              <a:spcAft>
                <a:spcPts val="0"/>
              </a:spcAft>
              <a:buNone/>
            </a:pPr>
            <a:r>
              <a:rPr lang="en-US" sz="4400" b="1">
                <a:solidFill>
                  <a:schemeClr val="dk1"/>
                </a:solidFill>
              </a:rPr>
              <a:t>How to patch Target 1 against Unprotected and Unsalted Hashes:</a:t>
            </a:r>
            <a:endParaRPr sz="4400">
              <a:solidFill>
                <a:schemeClr val="dk1"/>
              </a:solidFill>
            </a:endParaRPr>
          </a:p>
          <a:p>
            <a:pPr marL="914400" lvl="0" indent="-482600" algn="l" rtl="0">
              <a:lnSpc>
                <a:spcPct val="115000"/>
              </a:lnSpc>
              <a:spcBef>
                <a:spcPts val="1200"/>
              </a:spcBef>
              <a:spcAft>
                <a:spcPts val="0"/>
              </a:spcAft>
              <a:buClr>
                <a:schemeClr val="dk1"/>
              </a:buClr>
              <a:buSzPts val="4000"/>
              <a:buChar char="●"/>
            </a:pPr>
            <a:r>
              <a:rPr lang="en-US" sz="4000">
                <a:solidFill>
                  <a:schemeClr val="dk1"/>
                </a:solidFill>
              </a:rPr>
              <a:t>Thoroughly secure all passwords in the system with protected and salted hashes via password management tools.</a:t>
            </a:r>
            <a:endParaRPr sz="4000">
              <a:solidFill>
                <a:schemeClr val="dk1"/>
              </a:solidFill>
            </a:endParaRPr>
          </a:p>
          <a:p>
            <a:pPr marL="0" lvl="0" indent="0" algn="l" rtl="0">
              <a:lnSpc>
                <a:spcPct val="115000"/>
              </a:lnSpc>
              <a:spcBef>
                <a:spcPts val="1200"/>
              </a:spcBef>
              <a:spcAft>
                <a:spcPts val="0"/>
              </a:spcAft>
              <a:buNone/>
            </a:pPr>
            <a:r>
              <a:rPr lang="en-US" sz="4400" b="1">
                <a:solidFill>
                  <a:schemeClr val="dk1"/>
                </a:solidFill>
              </a:rPr>
              <a:t>Why the patch works</a:t>
            </a:r>
            <a:r>
              <a:rPr lang="en-US" sz="4400">
                <a:solidFill>
                  <a:schemeClr val="dk1"/>
                </a:solidFill>
              </a:rPr>
              <a:t>:</a:t>
            </a:r>
            <a:endParaRPr sz="4400">
              <a:solidFill>
                <a:schemeClr val="dk1"/>
              </a:solidFill>
            </a:endParaRPr>
          </a:p>
          <a:p>
            <a:pPr marL="914400" lvl="0" indent="-482600" algn="l" rtl="0">
              <a:lnSpc>
                <a:spcPct val="115000"/>
              </a:lnSpc>
              <a:spcBef>
                <a:spcPts val="1200"/>
              </a:spcBef>
              <a:spcAft>
                <a:spcPts val="0"/>
              </a:spcAft>
              <a:buClr>
                <a:schemeClr val="dk1"/>
              </a:buClr>
              <a:buSzPts val="4000"/>
              <a:buChar char="●"/>
            </a:pPr>
            <a:r>
              <a:rPr lang="en-US" sz="4000">
                <a:solidFill>
                  <a:schemeClr val="dk1"/>
                </a:solidFill>
              </a:rPr>
              <a:t>Salting passwords hides the real hash value by adding an additional bit of data and altering it. This slight alteration makes any brute force attack more challenging to crack.</a:t>
            </a:r>
            <a:endParaRPr sz="4400">
              <a:solidFill>
                <a:schemeClr val="dk1"/>
              </a:solidFill>
              <a:latin typeface="Arial"/>
              <a:ea typeface="Arial"/>
              <a:cs typeface="Arial"/>
              <a:sym typeface="Arial"/>
            </a:endParaRPr>
          </a:p>
          <a:p>
            <a:pPr marL="0" lvl="0" indent="0" algn="l" rtl="0">
              <a:lnSpc>
                <a:spcPct val="115000"/>
              </a:lnSpc>
              <a:spcBef>
                <a:spcPts val="1200"/>
              </a:spcBef>
              <a:spcAft>
                <a:spcPts val="0"/>
              </a:spcAft>
              <a:buNone/>
            </a:pPr>
            <a:r>
              <a:rPr lang="en-US" sz="4400" b="1">
                <a:solidFill>
                  <a:schemeClr val="dk1"/>
                </a:solidFill>
              </a:rPr>
              <a:t>How to install it:</a:t>
            </a:r>
            <a:endParaRPr sz="4400" b="1">
              <a:solidFill>
                <a:schemeClr val="dk1"/>
              </a:solidFill>
            </a:endParaRPr>
          </a:p>
          <a:p>
            <a:pPr marL="914400" lvl="0" indent="-482600" algn="l" rtl="0">
              <a:lnSpc>
                <a:spcPct val="115000"/>
              </a:lnSpc>
              <a:spcBef>
                <a:spcPts val="1000"/>
              </a:spcBef>
              <a:spcAft>
                <a:spcPts val="0"/>
              </a:spcAft>
              <a:buClr>
                <a:schemeClr val="dk1"/>
              </a:buClr>
              <a:buSzPts val="4000"/>
              <a:buChar char="●"/>
            </a:pPr>
            <a:r>
              <a:rPr lang="en-US" sz="4000">
                <a:solidFill>
                  <a:schemeClr val="dk1"/>
                </a:solidFill>
              </a:rPr>
              <a:t>Implement a good algorithm to implement a strong number generator on your hashes. </a:t>
            </a:r>
            <a:endParaRPr sz="4000">
              <a:solidFill>
                <a:schemeClr val="dk1"/>
              </a:solidFill>
            </a:endParaRPr>
          </a:p>
          <a:p>
            <a:pPr marL="914400" lvl="0" indent="-482600" algn="l" rtl="0">
              <a:lnSpc>
                <a:spcPct val="115000"/>
              </a:lnSpc>
              <a:spcBef>
                <a:spcPts val="0"/>
              </a:spcBef>
              <a:spcAft>
                <a:spcPts val="0"/>
              </a:spcAft>
              <a:buClr>
                <a:schemeClr val="dk1"/>
              </a:buClr>
              <a:buSzPts val="4000"/>
              <a:buChar char="●"/>
            </a:pPr>
            <a:r>
              <a:rPr lang="en-US" sz="4000">
                <a:solidFill>
                  <a:schemeClr val="dk1"/>
                </a:solidFill>
              </a:rPr>
              <a:t>OWASP suggests SecureRandom as a cryptographically-strong random data.</a:t>
            </a:r>
            <a:endParaRPr sz="4000">
              <a:solidFill>
                <a:schemeClr val="dk1"/>
              </a:solidFill>
            </a:endParaRPr>
          </a:p>
          <a:p>
            <a:pPr marL="457200" lvl="0" indent="0" algn="l" rtl="0">
              <a:lnSpc>
                <a:spcPct val="115000"/>
              </a:lnSpc>
              <a:spcBef>
                <a:spcPts val="1000"/>
              </a:spcBef>
              <a:spcAft>
                <a:spcPts val="1000"/>
              </a:spcAft>
              <a:buNone/>
            </a:pPr>
            <a:endParaRPr sz="4400" i="1">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26"/>
        <p:cNvGrpSpPr/>
        <p:nvPr/>
      </p:nvGrpSpPr>
      <p:grpSpPr>
        <a:xfrm>
          <a:off x="0" y="0"/>
          <a:ext cx="0" cy="0"/>
          <a:chOff x="0" y="0"/>
          <a:chExt cx="0" cy="0"/>
        </a:xfrm>
      </p:grpSpPr>
      <p:sp>
        <p:nvSpPr>
          <p:cNvPr id="2427" name="Google Shape;2427;p149"/>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sz="5900"/>
              <a:t>Hardening Against Privilege Escalation on Target 1</a:t>
            </a:r>
            <a:endParaRPr sz="5900" b="1">
              <a:latin typeface="Roboto"/>
              <a:ea typeface="Roboto"/>
              <a:cs typeface="Roboto"/>
              <a:sym typeface="Roboto"/>
            </a:endParaRPr>
          </a:p>
        </p:txBody>
      </p:sp>
      <p:sp>
        <p:nvSpPr>
          <p:cNvPr id="2428" name="Google Shape;2428;p14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13</a:t>
            </a:fld>
            <a:endParaRPr/>
          </a:p>
        </p:txBody>
      </p:sp>
      <p:sp>
        <p:nvSpPr>
          <p:cNvPr id="2429" name="Google Shape;2429;p149"/>
          <p:cNvSpPr txBox="1">
            <a:spLocks noGrp="1"/>
          </p:cNvSpPr>
          <p:nvPr>
            <p:ph type="body" idx="3"/>
          </p:nvPr>
        </p:nvSpPr>
        <p:spPr>
          <a:xfrm>
            <a:off x="703375" y="2295400"/>
            <a:ext cx="22942800" cy="10804500"/>
          </a:xfrm>
          <a:prstGeom prst="rect">
            <a:avLst/>
          </a:prstGeom>
        </p:spPr>
        <p:txBody>
          <a:bodyPr spcFirstLastPara="1" wrap="square" lIns="1219000" tIns="0" rIns="1219000" bIns="2437975" anchor="t" anchorCtr="0">
            <a:noAutofit/>
          </a:bodyPr>
          <a:lstStyle/>
          <a:p>
            <a:pPr marL="0" lvl="0" indent="0" algn="l" rtl="0">
              <a:lnSpc>
                <a:spcPct val="115000"/>
              </a:lnSpc>
              <a:spcBef>
                <a:spcPts val="0"/>
              </a:spcBef>
              <a:spcAft>
                <a:spcPts val="0"/>
              </a:spcAft>
              <a:buNone/>
            </a:pPr>
            <a:r>
              <a:rPr lang="en-US" sz="4400" b="1">
                <a:solidFill>
                  <a:schemeClr val="dk1"/>
                </a:solidFill>
              </a:rPr>
              <a:t>How to patch Target 1 against Privilege Escalation:</a:t>
            </a:r>
            <a:endParaRPr sz="4400">
              <a:solidFill>
                <a:schemeClr val="dk1"/>
              </a:solidFill>
            </a:endParaRPr>
          </a:p>
          <a:p>
            <a:pPr marL="457200" lvl="0" indent="-482600" algn="l" rtl="0">
              <a:lnSpc>
                <a:spcPct val="115000"/>
              </a:lnSpc>
              <a:spcBef>
                <a:spcPts val="1200"/>
              </a:spcBef>
              <a:spcAft>
                <a:spcPts val="0"/>
              </a:spcAft>
              <a:buClr>
                <a:schemeClr val="dk1"/>
              </a:buClr>
              <a:buSzPts val="4000"/>
              <a:buChar char="●"/>
            </a:pPr>
            <a:r>
              <a:rPr lang="en-US" sz="4000">
                <a:solidFill>
                  <a:schemeClr val="dk1"/>
                </a:solidFill>
              </a:rPr>
              <a:t>Administrator permissions should be limited to essential personal with privilege given to individuals for specific assignments.</a:t>
            </a:r>
            <a:endParaRPr sz="4000">
              <a:solidFill>
                <a:schemeClr val="dk1"/>
              </a:solidFill>
            </a:endParaRPr>
          </a:p>
          <a:p>
            <a:pPr marL="1828800" lvl="1" indent="-482600" algn="l" rtl="0">
              <a:lnSpc>
                <a:spcPct val="115000"/>
              </a:lnSpc>
              <a:spcBef>
                <a:spcPts val="0"/>
              </a:spcBef>
              <a:spcAft>
                <a:spcPts val="0"/>
              </a:spcAft>
              <a:buClr>
                <a:schemeClr val="dk1"/>
              </a:buClr>
              <a:buSzPts val="4000"/>
              <a:buChar char="○"/>
            </a:pPr>
            <a:r>
              <a:rPr lang="en-US" sz="4000">
                <a:solidFill>
                  <a:schemeClr val="dk1"/>
                </a:solidFill>
              </a:rPr>
              <a:t>Be aware of hidden administrators. </a:t>
            </a:r>
            <a:endParaRPr sz="4000">
              <a:solidFill>
                <a:schemeClr val="dk1"/>
              </a:solidFill>
            </a:endParaRPr>
          </a:p>
          <a:p>
            <a:pPr marL="2286000" lvl="2" indent="-457200" algn="l" rtl="0">
              <a:lnSpc>
                <a:spcPct val="115000"/>
              </a:lnSpc>
              <a:spcBef>
                <a:spcPts val="0"/>
              </a:spcBef>
              <a:spcAft>
                <a:spcPts val="0"/>
              </a:spcAft>
              <a:buClr>
                <a:schemeClr val="dk1"/>
              </a:buClr>
              <a:buSzPts val="3600"/>
              <a:buChar char="■"/>
            </a:pPr>
            <a:r>
              <a:rPr lang="en-US" sz="3600">
                <a:solidFill>
                  <a:schemeClr val="dk1"/>
                </a:solidFill>
              </a:rPr>
              <a:t>The local administrator account on workstations and servers.</a:t>
            </a:r>
            <a:endParaRPr sz="3600">
              <a:solidFill>
                <a:schemeClr val="dk1"/>
              </a:solidFill>
            </a:endParaRPr>
          </a:p>
          <a:p>
            <a:pPr marL="2286000" lvl="2" indent="-457200" algn="l" rtl="0">
              <a:lnSpc>
                <a:spcPct val="115000"/>
              </a:lnSpc>
              <a:spcBef>
                <a:spcPts val="0"/>
              </a:spcBef>
              <a:spcAft>
                <a:spcPts val="0"/>
              </a:spcAft>
              <a:buClr>
                <a:schemeClr val="dk1"/>
              </a:buClr>
              <a:buSzPts val="3600"/>
              <a:buChar char="■"/>
            </a:pPr>
            <a:r>
              <a:rPr lang="en-US" sz="3600">
                <a:solidFill>
                  <a:schemeClr val="dk1"/>
                </a:solidFill>
              </a:rPr>
              <a:t>Service accounts with weak or unchanging passwords.</a:t>
            </a:r>
            <a:endParaRPr sz="3600">
              <a:solidFill>
                <a:schemeClr val="dk1"/>
              </a:solidFill>
            </a:endParaRPr>
          </a:p>
          <a:p>
            <a:pPr marL="0" lvl="0" indent="0" algn="l" rtl="0">
              <a:lnSpc>
                <a:spcPct val="115000"/>
              </a:lnSpc>
              <a:spcBef>
                <a:spcPts val="1200"/>
              </a:spcBef>
              <a:spcAft>
                <a:spcPts val="0"/>
              </a:spcAft>
              <a:buNone/>
            </a:pPr>
            <a:r>
              <a:rPr lang="en-US" sz="4400" b="1">
                <a:solidFill>
                  <a:schemeClr val="dk1"/>
                </a:solidFill>
              </a:rPr>
              <a:t>Why this works:</a:t>
            </a:r>
            <a:r>
              <a:rPr lang="en-US" sz="4400">
                <a:solidFill>
                  <a:schemeClr val="dk1"/>
                </a:solidFill>
              </a:rPr>
              <a:t> </a:t>
            </a:r>
            <a:endParaRPr sz="4400">
              <a:solidFill>
                <a:schemeClr val="dk1"/>
              </a:solidFill>
            </a:endParaRPr>
          </a:p>
          <a:p>
            <a:pPr marL="457200" lvl="0" indent="-482600" algn="l" rtl="0">
              <a:lnSpc>
                <a:spcPct val="115000"/>
              </a:lnSpc>
              <a:spcBef>
                <a:spcPts val="1200"/>
              </a:spcBef>
              <a:spcAft>
                <a:spcPts val="0"/>
              </a:spcAft>
              <a:buClr>
                <a:schemeClr val="dk1"/>
              </a:buClr>
              <a:buSzPts val="4000"/>
              <a:buChar char="●"/>
            </a:pPr>
            <a:r>
              <a:rPr lang="en-US" sz="4000">
                <a:solidFill>
                  <a:schemeClr val="dk1"/>
                </a:solidFill>
              </a:rPr>
              <a:t>Limiting access to permissions allows for accountability, thus should there be any compromise, the attacker will not be able to escalate.  </a:t>
            </a:r>
            <a:endParaRPr sz="4000">
              <a:solidFill>
                <a:schemeClr val="dk1"/>
              </a:solidFill>
            </a:endParaRPr>
          </a:p>
          <a:p>
            <a:pPr marL="0" lvl="0" indent="0" algn="l" rtl="0">
              <a:lnSpc>
                <a:spcPct val="115000"/>
              </a:lnSpc>
              <a:spcBef>
                <a:spcPts val="1200"/>
              </a:spcBef>
              <a:spcAft>
                <a:spcPts val="0"/>
              </a:spcAft>
              <a:buNone/>
            </a:pPr>
            <a:r>
              <a:rPr lang="en-US" sz="4400" b="1">
                <a:solidFill>
                  <a:schemeClr val="dk1"/>
                </a:solidFill>
              </a:rPr>
              <a:t>How to install it:</a:t>
            </a:r>
            <a:endParaRPr sz="4400">
              <a:solidFill>
                <a:schemeClr val="dk1"/>
              </a:solidFill>
            </a:endParaRPr>
          </a:p>
          <a:p>
            <a:pPr marL="457200" lvl="0" indent="-482600" algn="l" rtl="0">
              <a:lnSpc>
                <a:spcPct val="115000"/>
              </a:lnSpc>
              <a:spcBef>
                <a:spcPts val="1000"/>
              </a:spcBef>
              <a:spcAft>
                <a:spcPts val="0"/>
              </a:spcAft>
              <a:buClr>
                <a:schemeClr val="dk1"/>
              </a:buClr>
              <a:buSzPts val="4000"/>
              <a:buChar char="●"/>
            </a:pPr>
            <a:r>
              <a:rPr lang="en-US" sz="4000">
                <a:solidFill>
                  <a:schemeClr val="dk1"/>
                </a:solidFill>
              </a:rPr>
              <a:t>In order to prevent user error a good tool to rely on is auditd to aid in finding any compromised accounts. </a:t>
            </a:r>
            <a:endParaRPr sz="4000">
              <a:solidFill>
                <a:schemeClr val="dk1"/>
              </a:solidFill>
            </a:endParaRPr>
          </a:p>
          <a:p>
            <a:pPr marL="457200" lvl="0" indent="-482600" algn="l" rtl="0">
              <a:lnSpc>
                <a:spcPct val="115000"/>
              </a:lnSpc>
              <a:spcBef>
                <a:spcPts val="0"/>
              </a:spcBef>
              <a:spcAft>
                <a:spcPts val="0"/>
              </a:spcAft>
              <a:buClr>
                <a:schemeClr val="dk1"/>
              </a:buClr>
              <a:buSzPts val="4000"/>
              <a:buChar char="●"/>
            </a:pPr>
            <a:r>
              <a:rPr lang="en-US" sz="4000">
                <a:solidFill>
                  <a:schemeClr val="dk1"/>
                </a:solidFill>
              </a:rPr>
              <a:t>Ensure proper configuration of the sudoers files.  </a:t>
            </a:r>
            <a:endParaRPr sz="4000">
              <a:solidFill>
                <a:schemeClr val="dk1"/>
              </a:solidFill>
            </a:endParaRPr>
          </a:p>
          <a:p>
            <a:pPr marL="457200" lvl="0" indent="0" algn="l" rtl="0">
              <a:lnSpc>
                <a:spcPct val="115000"/>
              </a:lnSpc>
              <a:spcBef>
                <a:spcPts val="1000"/>
              </a:spcBef>
              <a:spcAft>
                <a:spcPts val="0"/>
              </a:spcAft>
              <a:buNone/>
            </a:pPr>
            <a:endParaRPr sz="4400">
              <a:solidFill>
                <a:schemeClr val="dk1"/>
              </a:solidFill>
            </a:endParaRPr>
          </a:p>
          <a:p>
            <a:pPr marL="1371600" lvl="0" indent="0" algn="l" rtl="0">
              <a:spcBef>
                <a:spcPts val="1000"/>
              </a:spcBef>
              <a:spcAft>
                <a:spcPts val="1200"/>
              </a:spcAft>
              <a:buNone/>
            </a:pPr>
            <a:endParaRPr sz="4400" i="1">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54"/>
        <p:cNvGrpSpPr/>
        <p:nvPr/>
      </p:nvGrpSpPr>
      <p:grpSpPr>
        <a:xfrm>
          <a:off x="0" y="0"/>
          <a:ext cx="0" cy="0"/>
          <a:chOff x="0" y="0"/>
          <a:chExt cx="0" cy="0"/>
        </a:xfrm>
      </p:grpSpPr>
      <p:pic>
        <p:nvPicPr>
          <p:cNvPr id="2455" name="Google Shape;2455;p153"/>
          <p:cNvPicPr preferRelativeResize="0"/>
          <p:nvPr/>
        </p:nvPicPr>
        <p:blipFill rotWithShape="1">
          <a:blip r:embed="rId3">
            <a:alphaModFix/>
          </a:blip>
          <a:srcRect/>
          <a:stretch/>
        </p:blipFill>
        <p:spPr>
          <a:xfrm>
            <a:off x="731334" y="773067"/>
            <a:ext cx="22914823" cy="12246448"/>
          </a:xfrm>
          <a:prstGeom prst="rect">
            <a:avLst/>
          </a:prstGeom>
          <a:noFill/>
          <a:ln>
            <a:noFill/>
          </a:ln>
        </p:spPr>
      </p:pic>
      <p:sp>
        <p:nvSpPr>
          <p:cNvPr id="2456" name="Google Shape;2456;p153"/>
          <p:cNvSpPr txBox="1">
            <a:spLocks noGrp="1"/>
          </p:cNvSpPr>
          <p:nvPr>
            <p:ph type="title"/>
          </p:nvPr>
        </p:nvSpPr>
        <p:spPr>
          <a:xfrm>
            <a:off x="731280" y="5711450"/>
            <a:ext cx="22914900" cy="2369700"/>
          </a:xfrm>
          <a:prstGeom prst="rect">
            <a:avLst/>
          </a:prstGeom>
        </p:spPr>
        <p:txBody>
          <a:bodyPr spcFirstLastPara="1" wrap="square" lIns="243750" tIns="243750" rIns="243750" bIns="24375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a:t>Implementing Patches</a:t>
            </a:r>
            <a:endParaRPr/>
          </a:p>
          <a:p>
            <a:pPr marL="0" lvl="0" indent="0" algn="ctr" rtl="0">
              <a:spcBef>
                <a:spcPts val="0"/>
              </a:spcBef>
              <a:spcAft>
                <a:spcPts val="0"/>
              </a:spcAft>
              <a:buNone/>
            </a:pPr>
            <a:endParaRPr b="1"/>
          </a:p>
          <a:p>
            <a:pPr marL="0" lvl="0" indent="0" algn="l" rtl="0">
              <a:spcBef>
                <a:spcPts val="0"/>
              </a:spcBef>
              <a:spcAft>
                <a:spcPts val="0"/>
              </a:spcAft>
              <a:buNone/>
            </a:pPr>
            <a:endParaRPr b="1"/>
          </a:p>
        </p:txBody>
      </p:sp>
      <p:sp>
        <p:nvSpPr>
          <p:cNvPr id="2457" name="Google Shape;2457;p153"/>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14</a:t>
            </a:fld>
            <a:endParaRPr sz="16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61"/>
        <p:cNvGrpSpPr/>
        <p:nvPr/>
      </p:nvGrpSpPr>
      <p:grpSpPr>
        <a:xfrm>
          <a:off x="0" y="0"/>
          <a:ext cx="0" cy="0"/>
          <a:chOff x="0" y="0"/>
          <a:chExt cx="0" cy="0"/>
        </a:xfrm>
      </p:grpSpPr>
      <p:sp>
        <p:nvSpPr>
          <p:cNvPr id="2462" name="Google Shape;2462;p154"/>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Implementing Patches with Ansible</a:t>
            </a:r>
            <a:endParaRPr b="1">
              <a:latin typeface="Roboto"/>
              <a:ea typeface="Roboto"/>
              <a:cs typeface="Roboto"/>
              <a:sym typeface="Roboto"/>
            </a:endParaRPr>
          </a:p>
        </p:txBody>
      </p:sp>
      <p:sp>
        <p:nvSpPr>
          <p:cNvPr id="2463" name="Google Shape;2463;p15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15</a:t>
            </a:fld>
            <a:endParaRPr/>
          </a:p>
        </p:txBody>
      </p:sp>
      <p:sp>
        <p:nvSpPr>
          <p:cNvPr id="2464" name="Google Shape;2464;p154"/>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b="1">
                <a:solidFill>
                  <a:schemeClr val="dk1"/>
                </a:solidFill>
              </a:rPr>
              <a:t>Playbook Overview</a:t>
            </a:r>
            <a:endParaRPr sz="4400" b="1">
              <a:solidFill>
                <a:schemeClr val="dk1"/>
              </a:solidFill>
            </a:endParaRPr>
          </a:p>
          <a:p>
            <a:pPr marL="457200" lvl="0" indent="-508000" algn="l" rtl="0">
              <a:spcBef>
                <a:spcPts val="1200"/>
              </a:spcBef>
              <a:spcAft>
                <a:spcPts val="0"/>
              </a:spcAft>
              <a:buClr>
                <a:schemeClr val="dk1"/>
              </a:buClr>
              <a:buSzPts val="4400"/>
              <a:buChar char="●"/>
            </a:pPr>
            <a:r>
              <a:rPr lang="en-US" sz="4400">
                <a:solidFill>
                  <a:schemeClr val="dk1"/>
                </a:solidFill>
              </a:rPr>
              <a:t>One could utilize ansible and a cron job to automate system wide updates as well as keep necessary tools up to date. Ansible can also be used to verify system health (ie. ensuring web servers are up and running)</a:t>
            </a:r>
            <a:endParaRPr sz="4400">
              <a:solidFill>
                <a:schemeClr val="dk1"/>
              </a:solidFill>
            </a:endParaRPr>
          </a:p>
          <a:p>
            <a:pPr marL="0" lvl="0" indent="0" algn="l" rtl="0">
              <a:spcBef>
                <a:spcPts val="1200"/>
              </a:spcBef>
              <a:spcAft>
                <a:spcPts val="0"/>
              </a:spcAft>
              <a:buNone/>
            </a:pPr>
            <a:endParaRPr sz="4400">
              <a:solidFill>
                <a:schemeClr val="dk1"/>
              </a:solidFill>
            </a:endParaRPr>
          </a:p>
          <a:p>
            <a:pPr marL="0" lvl="0" indent="0" algn="l" rtl="0">
              <a:spcBef>
                <a:spcPts val="1200"/>
              </a:spcBef>
              <a:spcAft>
                <a:spcPts val="0"/>
              </a:spcAft>
              <a:buNone/>
            </a:pPr>
            <a:r>
              <a:rPr lang="en-US" sz="4000">
                <a:solidFill>
                  <a:schemeClr val="dk1"/>
                </a:solidFill>
              </a:rPr>
              <a:t>---</a:t>
            </a:r>
            <a:endParaRPr sz="4000">
              <a:solidFill>
                <a:schemeClr val="dk1"/>
              </a:solidFill>
            </a:endParaRPr>
          </a:p>
          <a:p>
            <a:pPr marL="0" lvl="0" indent="0" algn="l" rtl="0">
              <a:spcBef>
                <a:spcPts val="1200"/>
              </a:spcBef>
              <a:spcAft>
                <a:spcPts val="0"/>
              </a:spcAft>
              <a:buNone/>
            </a:pPr>
            <a:r>
              <a:rPr lang="en-US" sz="4000">
                <a:solidFill>
                  <a:schemeClr val="dk1"/>
                </a:solidFill>
              </a:rPr>
              <a:t>- name: Update apt-get repo and cache</a:t>
            </a:r>
            <a:endParaRPr sz="4000">
              <a:solidFill>
                <a:schemeClr val="dk1"/>
              </a:solidFill>
            </a:endParaRPr>
          </a:p>
          <a:p>
            <a:pPr marL="0" lvl="0" indent="0" algn="l" rtl="0">
              <a:spcBef>
                <a:spcPts val="1200"/>
              </a:spcBef>
              <a:spcAft>
                <a:spcPts val="0"/>
              </a:spcAft>
              <a:buNone/>
            </a:pPr>
            <a:r>
              <a:rPr lang="en-US" sz="4000">
                <a:solidFill>
                  <a:schemeClr val="dk1"/>
                </a:solidFill>
              </a:rPr>
              <a:t>  hosts: webservers</a:t>
            </a:r>
            <a:endParaRPr sz="4000">
              <a:solidFill>
                <a:schemeClr val="dk1"/>
              </a:solidFill>
            </a:endParaRPr>
          </a:p>
          <a:p>
            <a:pPr marL="0" lvl="0" indent="0" algn="l" rtl="0">
              <a:spcBef>
                <a:spcPts val="1200"/>
              </a:spcBef>
              <a:spcAft>
                <a:spcPts val="0"/>
              </a:spcAft>
              <a:buNone/>
            </a:pPr>
            <a:r>
              <a:rPr lang="en-US" sz="4000">
                <a:solidFill>
                  <a:schemeClr val="dk1"/>
                </a:solidFill>
              </a:rPr>
              <a:t>  apt: update_cache=yes force_apt_get=yes cache_valid_time=3600</a:t>
            </a:r>
            <a:endParaRPr sz="4000">
              <a:solidFill>
                <a:schemeClr val="dk1"/>
              </a:solidFill>
            </a:endParaRPr>
          </a:p>
          <a:p>
            <a:pPr marL="0" lvl="0" indent="0" algn="l" rtl="0">
              <a:spcBef>
                <a:spcPts val="1200"/>
              </a:spcBef>
              <a:spcAft>
                <a:spcPts val="0"/>
              </a:spcAft>
              <a:buNone/>
            </a:pPr>
            <a:r>
              <a:rPr lang="en-US" sz="4000">
                <a:solidFill>
                  <a:schemeClr val="dk1"/>
                </a:solidFill>
              </a:rPr>
              <a:t>  - name: Check if reboot is required</a:t>
            </a:r>
            <a:endParaRPr sz="4000">
              <a:solidFill>
                <a:schemeClr val="dk1"/>
              </a:solidFill>
            </a:endParaRPr>
          </a:p>
          <a:p>
            <a:pPr marL="0" lvl="0" indent="0" algn="l" rtl="0">
              <a:spcBef>
                <a:spcPts val="1200"/>
              </a:spcBef>
              <a:spcAft>
                <a:spcPts val="0"/>
              </a:spcAft>
              <a:buNone/>
            </a:pPr>
            <a:r>
              <a:rPr lang="en-US" sz="4000">
                <a:solidFill>
                  <a:schemeClr val="dk1"/>
                </a:solidFill>
              </a:rPr>
              <a:t>  - register: reboot_required_file</a:t>
            </a:r>
            <a:endParaRPr sz="4000">
              <a:solidFill>
                <a:schemeClr val="dk1"/>
              </a:solidFill>
            </a:endParaRPr>
          </a:p>
          <a:p>
            <a:pPr marL="0" lvl="0" indent="0" algn="l" rtl="0">
              <a:spcBef>
                <a:spcPts val="1200"/>
              </a:spcBef>
              <a:spcAft>
                <a:spcPts val="1200"/>
              </a:spcAft>
              <a:buNone/>
            </a:pPr>
            <a:r>
              <a:rPr lang="en-US" sz="4000">
                <a:solidFill>
                  <a:schemeClr val="dk1"/>
                </a:solidFill>
              </a:rPr>
              <a:t>  - stat: path=/var/run/reboot-required get_md5=no</a:t>
            </a:r>
            <a:endParaRPr sz="40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69"/>
        <p:cNvGrpSpPr/>
        <p:nvPr/>
      </p:nvGrpSpPr>
      <p:grpSpPr>
        <a:xfrm>
          <a:off x="0" y="0"/>
          <a:ext cx="0" cy="0"/>
          <a:chOff x="0" y="0"/>
          <a:chExt cx="0" cy="0"/>
        </a:xfrm>
      </p:grpSpPr>
      <p:sp>
        <p:nvSpPr>
          <p:cNvPr id="2470" name="Google Shape;2470;p155"/>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Patch for Unsalted Passwords</a:t>
            </a:r>
            <a:endParaRPr/>
          </a:p>
        </p:txBody>
      </p:sp>
      <p:sp>
        <p:nvSpPr>
          <p:cNvPr id="2471" name="Google Shape;2471;p155"/>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Autofit/>
          </a:bodyPr>
          <a:lstStyle/>
          <a:p>
            <a:pPr marL="0" lvl="0" indent="0" algn="l" rtl="0">
              <a:spcBef>
                <a:spcPts val="0"/>
              </a:spcBef>
              <a:spcAft>
                <a:spcPts val="0"/>
              </a:spcAft>
              <a:buNone/>
            </a:pPr>
            <a:r>
              <a:rPr lang="en-US"/>
              <a:t> </a:t>
            </a:r>
            <a:endParaRPr/>
          </a:p>
        </p:txBody>
      </p:sp>
      <p:sp>
        <p:nvSpPr>
          <p:cNvPr id="2472" name="Google Shape;2472;p15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16</a:t>
            </a:fld>
            <a:endParaRPr/>
          </a:p>
        </p:txBody>
      </p:sp>
      <p:sp>
        <p:nvSpPr>
          <p:cNvPr id="2473" name="Google Shape;2473;p155"/>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sp>
        <p:nvSpPr>
          <p:cNvPr id="2474" name="Google Shape;2474;p155"/>
          <p:cNvSpPr txBox="1">
            <a:spLocks noGrp="1"/>
          </p:cNvSpPr>
          <p:nvPr>
            <p:ph type="body" idx="3"/>
          </p:nvPr>
        </p:nvSpPr>
        <p:spPr>
          <a:xfrm>
            <a:off x="467" y="3424667"/>
            <a:ext cx="24377700" cy="9659100"/>
          </a:xfrm>
          <a:prstGeom prst="rect">
            <a:avLst/>
          </a:prstGeom>
        </p:spPr>
        <p:txBody>
          <a:bodyPr spcFirstLastPara="1" wrap="square" lIns="1219000" tIns="0" rIns="1219000" bIns="2437975" anchor="t" anchorCtr="0">
            <a:noAutofit/>
          </a:bodyPr>
          <a:lstStyle/>
          <a:p>
            <a:pPr marL="457200" lvl="0" indent="-463550" algn="l" rtl="0">
              <a:spcBef>
                <a:spcPts val="0"/>
              </a:spcBef>
              <a:spcAft>
                <a:spcPts val="0"/>
              </a:spcAft>
              <a:buSzPts val="3700"/>
              <a:buChar char="●"/>
            </a:pPr>
            <a:r>
              <a:rPr lang="en-US"/>
              <a:t>The best and only patch for an unsalted password is to add salt</a:t>
            </a:r>
            <a:endParaRPr/>
          </a:p>
          <a:p>
            <a:pPr marL="914400" lvl="1" indent="-463550" algn="l" rtl="0">
              <a:spcBef>
                <a:spcPts val="0"/>
              </a:spcBef>
              <a:spcAft>
                <a:spcPts val="0"/>
              </a:spcAft>
              <a:buSzPts val="3700"/>
              <a:buChar char="○"/>
            </a:pPr>
            <a:r>
              <a:rPr lang="en-US"/>
              <a:t>Salt should be added using Cryptographically Secure Pseudo-Random Number Generator (CSPRNG)</a:t>
            </a:r>
            <a:endParaRPr/>
          </a:p>
          <a:p>
            <a:pPr marL="1371600" lvl="2" indent="-463550" algn="l" rtl="0">
              <a:spcBef>
                <a:spcPts val="0"/>
              </a:spcBef>
              <a:spcAft>
                <a:spcPts val="0"/>
              </a:spcAft>
              <a:buSzPts val="3700"/>
              <a:buChar char="■"/>
            </a:pPr>
            <a:r>
              <a:rPr lang="en-US"/>
              <a:t>These provide higher levels of randomness and unpredictability</a:t>
            </a:r>
            <a:endParaRPr/>
          </a:p>
          <a:p>
            <a:pPr marL="1371600" lvl="2" indent="-463550" algn="l" rtl="0">
              <a:spcBef>
                <a:spcPts val="0"/>
              </a:spcBef>
              <a:spcAft>
                <a:spcPts val="0"/>
              </a:spcAft>
              <a:buSzPts val="3700"/>
              <a:buChar char="■"/>
            </a:pPr>
            <a:r>
              <a:rPr lang="en-US"/>
              <a:t>Salt also shouldn’t be reused so these tools help make sure that every unique user and password gets its own unique salt. </a:t>
            </a:r>
            <a:endParaRPr/>
          </a:p>
          <a:p>
            <a:pPr marL="457200" lvl="0" indent="-463550" algn="l" rtl="0">
              <a:spcBef>
                <a:spcPts val="0"/>
              </a:spcBef>
              <a:spcAft>
                <a:spcPts val="0"/>
              </a:spcAft>
              <a:buSzPts val="3700"/>
              <a:buChar char="●"/>
            </a:pPr>
            <a:r>
              <a:rPr lang="en-US"/>
              <a:t>Good rules of thumb for salt lengths should be the same as the output of the hash function</a:t>
            </a:r>
            <a:endParaRPr/>
          </a:p>
          <a:p>
            <a:pPr marL="914400" lvl="1" indent="-463550" algn="l" rtl="0">
              <a:spcBef>
                <a:spcPts val="0"/>
              </a:spcBef>
              <a:spcAft>
                <a:spcPts val="0"/>
              </a:spcAft>
              <a:buSzPts val="3700"/>
              <a:buChar char="○"/>
            </a:pPr>
            <a:r>
              <a:rPr lang="en-US"/>
              <a:t>For example, SHA256 is 32 bytes, so the salt should be at least 32 bytes. </a:t>
            </a:r>
            <a:endParaRPr/>
          </a:p>
          <a:p>
            <a:pPr marL="457200" lvl="0" indent="-463550" algn="l" rtl="0">
              <a:spcBef>
                <a:spcPts val="0"/>
              </a:spcBef>
              <a:spcAft>
                <a:spcPts val="0"/>
              </a:spcAft>
              <a:buSzPts val="3700"/>
              <a:buChar char="●"/>
            </a:pPr>
            <a:r>
              <a:rPr lang="en-US"/>
              <a:t>Slow hash functions</a:t>
            </a:r>
            <a:endParaRPr/>
          </a:p>
          <a:p>
            <a:pPr marL="914400" lvl="1" indent="-463550" algn="l" rtl="0">
              <a:spcBef>
                <a:spcPts val="0"/>
              </a:spcBef>
              <a:spcAft>
                <a:spcPts val="0"/>
              </a:spcAft>
              <a:buSzPts val="3700"/>
              <a:buChar char="○"/>
            </a:pPr>
            <a:r>
              <a:rPr lang="en-US"/>
              <a:t>This helps prevent brute force attacks or dictionary attacks by making the hash function slower so attackers can’t overpower can’t run through possible hashes as quickly. </a:t>
            </a:r>
            <a:endParaRPr/>
          </a:p>
          <a:p>
            <a:pPr marL="457200" lvl="0" indent="-463550" algn="l" rtl="0">
              <a:spcBef>
                <a:spcPts val="0"/>
              </a:spcBef>
              <a:spcAft>
                <a:spcPts val="0"/>
              </a:spcAft>
              <a:buSzPts val="3700"/>
              <a:buChar char="●"/>
            </a:pPr>
            <a:r>
              <a:rPr lang="en-US"/>
              <a:t>Require single use tokens, such as emails directly to user to reset passwords with links that expire and is tied to the user account</a:t>
            </a:r>
            <a:endParaRPr/>
          </a:p>
          <a:p>
            <a:pPr marL="914400" lvl="1" indent="-463550" algn="l" rtl="0">
              <a:spcBef>
                <a:spcPts val="0"/>
              </a:spcBef>
              <a:spcAft>
                <a:spcPts val="0"/>
              </a:spcAft>
              <a:buSzPts val="3700"/>
              <a:buChar char="○"/>
            </a:pPr>
            <a:r>
              <a:rPr lang="en-US"/>
              <a:t>Make sure the new password has a new salt attached to it as well</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79"/>
        <p:cNvGrpSpPr/>
        <p:nvPr/>
      </p:nvGrpSpPr>
      <p:grpSpPr>
        <a:xfrm>
          <a:off x="0" y="0"/>
          <a:ext cx="0" cy="0"/>
          <a:chOff x="0" y="0"/>
          <a:chExt cx="0" cy="0"/>
        </a:xfrm>
      </p:grpSpPr>
      <p:sp>
        <p:nvSpPr>
          <p:cNvPr id="2480" name="Google Shape;2480;p156"/>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Patches for Privilege Escalation</a:t>
            </a:r>
            <a:endParaRPr/>
          </a:p>
        </p:txBody>
      </p:sp>
      <p:sp>
        <p:nvSpPr>
          <p:cNvPr id="2481" name="Google Shape;2481;p156"/>
          <p:cNvSpPr txBox="1">
            <a:spLocks noGrp="1"/>
          </p:cNvSpPr>
          <p:nvPr>
            <p:ph type="subTitle" idx="1"/>
          </p:nvPr>
        </p:nvSpPr>
        <p:spPr>
          <a:xfrm>
            <a:off x="19" y="1802600"/>
            <a:ext cx="24377700" cy="972900"/>
          </a:xfrm>
          <a:prstGeom prst="rect">
            <a:avLst/>
          </a:prstGeom>
        </p:spPr>
        <p:txBody>
          <a:bodyPr spcFirstLastPara="1" wrap="square" lIns="1219000" tIns="243750" rIns="1219000" bIns="0" anchor="t" anchorCtr="0">
            <a:noAutofit/>
          </a:bodyPr>
          <a:lstStyle/>
          <a:p>
            <a:pPr marL="0" lvl="0" indent="0" algn="l" rtl="0">
              <a:spcBef>
                <a:spcPts val="0"/>
              </a:spcBef>
              <a:spcAft>
                <a:spcPts val="0"/>
              </a:spcAft>
              <a:buNone/>
            </a:pPr>
            <a:endParaRPr/>
          </a:p>
        </p:txBody>
      </p:sp>
      <p:sp>
        <p:nvSpPr>
          <p:cNvPr id="2482" name="Google Shape;2482;p15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17</a:t>
            </a:fld>
            <a:endParaRPr/>
          </a:p>
        </p:txBody>
      </p:sp>
      <p:sp>
        <p:nvSpPr>
          <p:cNvPr id="2483" name="Google Shape;2483;p156"/>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sp>
        <p:nvSpPr>
          <p:cNvPr id="2484" name="Google Shape;2484;p156"/>
          <p:cNvSpPr txBox="1">
            <a:spLocks noGrp="1"/>
          </p:cNvSpPr>
          <p:nvPr>
            <p:ph type="body" idx="3"/>
          </p:nvPr>
        </p:nvSpPr>
        <p:spPr>
          <a:xfrm>
            <a:off x="467" y="3424667"/>
            <a:ext cx="24377700" cy="9659100"/>
          </a:xfrm>
          <a:prstGeom prst="rect">
            <a:avLst/>
          </a:prstGeom>
        </p:spPr>
        <p:txBody>
          <a:bodyPr spcFirstLastPara="1" wrap="square" lIns="1219000" tIns="0" rIns="1219000" bIns="2437975" anchor="t" anchorCtr="0">
            <a:noAutofit/>
          </a:bodyPr>
          <a:lstStyle/>
          <a:p>
            <a:pPr marL="457200" lvl="0" indent="-463550" algn="l" rtl="0">
              <a:spcBef>
                <a:spcPts val="0"/>
              </a:spcBef>
              <a:spcAft>
                <a:spcPts val="0"/>
              </a:spcAft>
              <a:buSzPts val="3700"/>
              <a:buChar char="●"/>
            </a:pPr>
            <a:r>
              <a:rPr lang="en-US"/>
              <a:t>Robust password requirements for all users </a:t>
            </a:r>
            <a:endParaRPr/>
          </a:p>
          <a:p>
            <a:pPr marL="914400" lvl="1" indent="-463550" algn="l" rtl="0">
              <a:spcBef>
                <a:spcPts val="0"/>
              </a:spcBef>
              <a:spcAft>
                <a:spcPts val="0"/>
              </a:spcAft>
              <a:buSzPts val="3700"/>
              <a:buChar char="○"/>
            </a:pPr>
            <a:r>
              <a:rPr lang="en-US"/>
              <a:t>Require longer lengths, special characters and numbers, words not found in dictionary or related to user name, as well as requirements on how often they should be updated. </a:t>
            </a:r>
            <a:endParaRPr/>
          </a:p>
          <a:p>
            <a:pPr marL="1371600" lvl="2" indent="-463550" algn="l" rtl="0">
              <a:spcBef>
                <a:spcPts val="0"/>
              </a:spcBef>
              <a:spcAft>
                <a:spcPts val="0"/>
              </a:spcAft>
              <a:buSzPts val="3700"/>
              <a:buChar char="■"/>
            </a:pPr>
            <a:r>
              <a:rPr lang="en-US"/>
              <a:t>Another layer is to prevent passwords from being reused. </a:t>
            </a:r>
            <a:endParaRPr/>
          </a:p>
          <a:p>
            <a:pPr marL="1371600" lvl="2" indent="-463550" algn="l" rtl="0">
              <a:spcBef>
                <a:spcPts val="0"/>
              </a:spcBef>
              <a:spcAft>
                <a:spcPts val="0"/>
              </a:spcAft>
              <a:buSzPts val="3700"/>
              <a:buChar char="■"/>
            </a:pPr>
            <a:r>
              <a:rPr lang="en-US"/>
              <a:t>Enterprise password management tools are also available if budgets permit</a:t>
            </a:r>
            <a:endParaRPr/>
          </a:p>
          <a:p>
            <a:pPr marL="1828800" lvl="3" indent="-463550" algn="l" rtl="0">
              <a:spcBef>
                <a:spcPts val="0"/>
              </a:spcBef>
              <a:spcAft>
                <a:spcPts val="0"/>
              </a:spcAft>
              <a:buSzPts val="3700"/>
              <a:buChar char="●"/>
            </a:pPr>
            <a:r>
              <a:rPr lang="en-US"/>
              <a:t>These tools can scan your hostnames and IP addresses to identify weak credentials</a:t>
            </a:r>
            <a:endParaRPr/>
          </a:p>
          <a:p>
            <a:pPr marL="457200" lvl="0" indent="0" algn="l" rtl="0">
              <a:spcBef>
                <a:spcPts val="2100"/>
              </a:spcBef>
              <a:spcAft>
                <a:spcPts val="0"/>
              </a:spcAft>
              <a:buNone/>
            </a:pPr>
            <a:endParaRPr/>
          </a:p>
          <a:p>
            <a:pPr marL="457200" lvl="0" indent="-463550" algn="l" rtl="0">
              <a:spcBef>
                <a:spcPts val="2100"/>
              </a:spcBef>
              <a:spcAft>
                <a:spcPts val="0"/>
              </a:spcAft>
              <a:buSzPts val="3700"/>
              <a:buChar char="●"/>
            </a:pPr>
            <a:r>
              <a:rPr lang="en-US"/>
              <a:t>User and Entity Behavior Analytics (UEBA) tools</a:t>
            </a:r>
            <a:endParaRPr/>
          </a:p>
          <a:p>
            <a:pPr marL="914400" lvl="1" indent="-463550" algn="l" rtl="0">
              <a:spcBef>
                <a:spcPts val="0"/>
              </a:spcBef>
              <a:spcAft>
                <a:spcPts val="0"/>
              </a:spcAft>
              <a:buSzPts val="3700"/>
              <a:buChar char="○"/>
            </a:pPr>
            <a:r>
              <a:rPr lang="en-US"/>
              <a:t>These tools provide assistance in discovering compromised identities </a:t>
            </a:r>
            <a:endParaRPr/>
          </a:p>
          <a:p>
            <a:pPr marL="914400" lvl="1" indent="-463550" algn="l" rtl="0">
              <a:spcBef>
                <a:spcPts val="0"/>
              </a:spcBef>
              <a:spcAft>
                <a:spcPts val="0"/>
              </a:spcAft>
              <a:buSzPts val="3700"/>
              <a:buChar char="○"/>
            </a:pPr>
            <a:r>
              <a:rPr lang="en-US"/>
              <a:t>Establishes baseline behavior of users by analyzing what and how frequently a user accesses such as resources, data files and services as well as their locations. </a:t>
            </a:r>
            <a:endParaRPr/>
          </a:p>
          <a:p>
            <a:pPr marL="914400" lvl="1" indent="-463550" algn="l" rtl="0">
              <a:spcBef>
                <a:spcPts val="0"/>
              </a:spcBef>
              <a:spcAft>
                <a:spcPts val="0"/>
              </a:spcAft>
              <a:buSzPts val="3700"/>
              <a:buChar char="○"/>
            </a:pPr>
            <a:r>
              <a:rPr lang="en-US"/>
              <a:t>Tools allow alerts to be set if users deviate from baseline activity.</a:t>
            </a:r>
            <a:endParaRPr/>
          </a:p>
          <a:p>
            <a:pPr marL="0" lvl="0" indent="0" algn="l" rtl="0">
              <a:spcBef>
                <a:spcPts val="2100"/>
              </a:spcBef>
              <a:spcAft>
                <a:spcPts val="210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9"/>
        <p:cNvGrpSpPr/>
        <p:nvPr/>
      </p:nvGrpSpPr>
      <p:grpSpPr>
        <a:xfrm>
          <a:off x="0" y="0"/>
          <a:ext cx="0" cy="0"/>
          <a:chOff x="0" y="0"/>
          <a:chExt cx="0" cy="0"/>
        </a:xfrm>
      </p:grpSpPr>
      <p:sp>
        <p:nvSpPr>
          <p:cNvPr id="2490" name="Google Shape;2490;p157"/>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Patches for Privilege Escalation</a:t>
            </a:r>
            <a:endParaRPr/>
          </a:p>
        </p:txBody>
      </p:sp>
      <p:sp>
        <p:nvSpPr>
          <p:cNvPr id="2491" name="Google Shape;2491;p157"/>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Autofit/>
          </a:bodyPr>
          <a:lstStyle/>
          <a:p>
            <a:pPr marL="0" lvl="0" indent="0" algn="l" rtl="0">
              <a:spcBef>
                <a:spcPts val="0"/>
              </a:spcBef>
              <a:spcAft>
                <a:spcPts val="0"/>
              </a:spcAft>
              <a:buNone/>
            </a:pPr>
            <a:endParaRPr/>
          </a:p>
        </p:txBody>
      </p:sp>
      <p:sp>
        <p:nvSpPr>
          <p:cNvPr id="2492" name="Google Shape;2492;p15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18</a:t>
            </a:fld>
            <a:endParaRPr/>
          </a:p>
        </p:txBody>
      </p:sp>
      <p:sp>
        <p:nvSpPr>
          <p:cNvPr id="2493" name="Google Shape;2493;p157"/>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sp>
        <p:nvSpPr>
          <p:cNvPr id="2494" name="Google Shape;2494;p157"/>
          <p:cNvSpPr txBox="1">
            <a:spLocks noGrp="1"/>
          </p:cNvSpPr>
          <p:nvPr>
            <p:ph type="body" idx="3"/>
          </p:nvPr>
        </p:nvSpPr>
        <p:spPr>
          <a:xfrm>
            <a:off x="467" y="3424667"/>
            <a:ext cx="24377700" cy="9659100"/>
          </a:xfrm>
          <a:prstGeom prst="rect">
            <a:avLst/>
          </a:prstGeom>
        </p:spPr>
        <p:txBody>
          <a:bodyPr spcFirstLastPara="1" wrap="square" lIns="1219000" tIns="0" rIns="1219000" bIns="2437975" anchor="t" anchorCtr="0">
            <a:noAutofit/>
          </a:bodyPr>
          <a:lstStyle/>
          <a:p>
            <a:pPr marL="457200" lvl="0" indent="-463550" algn="l" rtl="0">
              <a:spcBef>
                <a:spcPts val="0"/>
              </a:spcBef>
              <a:spcAft>
                <a:spcPts val="0"/>
              </a:spcAft>
              <a:buClr>
                <a:schemeClr val="dk1"/>
              </a:buClr>
              <a:buSzPts val="3700"/>
              <a:buChar char="●"/>
            </a:pPr>
            <a:r>
              <a:rPr lang="en-US">
                <a:solidFill>
                  <a:schemeClr val="dk1"/>
                </a:solidFill>
              </a:rPr>
              <a:t>Implement multi-step authentication for data input fields and databases</a:t>
            </a:r>
            <a:endParaRPr>
              <a:solidFill>
                <a:schemeClr val="dk1"/>
              </a:solidFill>
            </a:endParaRPr>
          </a:p>
          <a:p>
            <a:pPr marL="457200" lvl="0" indent="-463550" algn="l" rtl="0">
              <a:spcBef>
                <a:spcPts val="0"/>
              </a:spcBef>
              <a:spcAft>
                <a:spcPts val="0"/>
              </a:spcAft>
              <a:buClr>
                <a:schemeClr val="dk1"/>
              </a:buClr>
              <a:buSzPts val="3700"/>
              <a:buChar char="●"/>
            </a:pPr>
            <a:r>
              <a:rPr lang="en-US">
                <a:solidFill>
                  <a:schemeClr val="dk1"/>
                </a:solidFill>
              </a:rPr>
              <a:t>Encrypt all data in transport and at rest</a:t>
            </a:r>
            <a:endParaRPr>
              <a:solidFill>
                <a:schemeClr val="dk1"/>
              </a:solidFill>
            </a:endParaRPr>
          </a:p>
          <a:p>
            <a:pPr marL="457200" lvl="0" indent="-463550" algn="l" rtl="0">
              <a:spcBef>
                <a:spcPts val="0"/>
              </a:spcBef>
              <a:spcAft>
                <a:spcPts val="0"/>
              </a:spcAft>
              <a:buClr>
                <a:schemeClr val="dk1"/>
              </a:buClr>
              <a:buSzPts val="3700"/>
              <a:buChar char="●"/>
            </a:pPr>
            <a:r>
              <a:rPr lang="en-US">
                <a:solidFill>
                  <a:schemeClr val="dk1"/>
                </a:solidFill>
              </a:rPr>
              <a:t>Require escalation for users to receive write access</a:t>
            </a:r>
            <a:endParaRPr>
              <a:solidFill>
                <a:schemeClr val="dk1"/>
              </a:solidFill>
            </a:endParaRPr>
          </a:p>
          <a:p>
            <a:pPr marL="457200" lvl="0" indent="-463550" algn="l" rtl="0">
              <a:spcBef>
                <a:spcPts val="0"/>
              </a:spcBef>
              <a:spcAft>
                <a:spcPts val="0"/>
              </a:spcAft>
              <a:buClr>
                <a:schemeClr val="dk1"/>
              </a:buClr>
              <a:buSzPts val="3700"/>
              <a:buChar char="●"/>
            </a:pPr>
            <a:r>
              <a:rPr lang="en-US">
                <a:solidFill>
                  <a:schemeClr val="dk1"/>
                </a:solidFill>
              </a:rPr>
              <a:t>Train all users and establish culture of security</a:t>
            </a:r>
            <a:endParaRPr>
              <a:solidFill>
                <a:schemeClr val="dk1"/>
              </a:solidFill>
            </a:endParaRPr>
          </a:p>
          <a:p>
            <a:pPr marL="914400" lvl="1" indent="-463550" algn="l" rtl="0">
              <a:spcBef>
                <a:spcPts val="0"/>
              </a:spcBef>
              <a:spcAft>
                <a:spcPts val="0"/>
              </a:spcAft>
              <a:buClr>
                <a:schemeClr val="dk1"/>
              </a:buClr>
              <a:buSzPts val="3700"/>
              <a:buChar char="○"/>
            </a:pPr>
            <a:r>
              <a:rPr lang="en-US">
                <a:solidFill>
                  <a:schemeClr val="dk1"/>
                </a:solidFill>
              </a:rPr>
              <a:t>Users are more likely to be compliant if they understand vulnerabilities and reasons for things like password requirements and multi-step authentication</a:t>
            </a:r>
            <a:endParaRPr>
              <a:solidFill>
                <a:schemeClr val="dk1"/>
              </a:solidFill>
            </a:endParaRPr>
          </a:p>
          <a:p>
            <a:pPr marL="457200" lvl="0" indent="0" algn="l" rtl="0">
              <a:spcBef>
                <a:spcPts val="2100"/>
              </a:spcBef>
              <a:spcAft>
                <a:spcPts val="2100"/>
              </a:spcAft>
              <a:buNone/>
            </a:pP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2"/>
        <p:cNvGrpSpPr/>
        <p:nvPr/>
      </p:nvGrpSpPr>
      <p:grpSpPr>
        <a:xfrm>
          <a:off x="0" y="0"/>
          <a:ext cx="0" cy="0"/>
          <a:chOff x="0" y="0"/>
          <a:chExt cx="0" cy="0"/>
        </a:xfrm>
      </p:grpSpPr>
      <p:sp>
        <p:nvSpPr>
          <p:cNvPr id="2333" name="Google Shape;2333;p137"/>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Table of Contents</a:t>
            </a:r>
            <a:endParaRPr/>
          </a:p>
        </p:txBody>
      </p:sp>
      <p:sp>
        <p:nvSpPr>
          <p:cNvPr id="2334" name="Google Shape;2334;p13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2</a:t>
            </a:fld>
            <a:endParaRPr/>
          </a:p>
        </p:txBody>
      </p:sp>
      <p:sp>
        <p:nvSpPr>
          <p:cNvPr id="2335" name="Google Shape;2335;p137"/>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sp>
        <p:nvSpPr>
          <p:cNvPr id="2336" name="Google Shape;2336;p137"/>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Autofit/>
          </a:bodyPr>
          <a:lstStyle/>
          <a:p>
            <a:pPr marL="0" lvl="0" indent="0" algn="l" rtl="0">
              <a:spcBef>
                <a:spcPts val="0"/>
              </a:spcBef>
              <a:spcAft>
                <a:spcPts val="0"/>
              </a:spcAft>
              <a:buNone/>
            </a:pPr>
            <a:r>
              <a:rPr lang="en-US"/>
              <a:t>This document contains the following resources: </a:t>
            </a:r>
            <a:endParaRPr/>
          </a:p>
        </p:txBody>
      </p:sp>
      <p:sp>
        <p:nvSpPr>
          <p:cNvPr id="2337" name="Google Shape;2337;p137"/>
          <p:cNvSpPr txBox="1">
            <a:spLocks noGrp="1"/>
          </p:cNvSpPr>
          <p:nvPr>
            <p:ph type="subTitle" idx="3"/>
          </p:nvPr>
        </p:nvSpPr>
        <p:spPr>
          <a:xfrm>
            <a:off x="32592" y="3728000"/>
            <a:ext cx="24377700" cy="1618500"/>
          </a:xfrm>
          <a:prstGeom prst="rect">
            <a:avLst/>
          </a:prstGeom>
        </p:spPr>
        <p:txBody>
          <a:bodyPr spcFirstLastPara="1" wrap="square" lIns="4144550" tIns="0" rIns="1219000" bIns="0" anchor="ctr" anchorCtr="0">
            <a:noAutofit/>
          </a:bodyPr>
          <a:lstStyle/>
          <a:p>
            <a:pPr marL="0" lvl="0" indent="0" algn="l" rtl="0">
              <a:spcBef>
                <a:spcPts val="0"/>
              </a:spcBef>
              <a:spcAft>
                <a:spcPts val="0"/>
              </a:spcAft>
              <a:buNone/>
            </a:pPr>
            <a:r>
              <a:rPr lang="en-US" b="1"/>
              <a:t>Network Topology &amp; Critical Vulnerabilities</a:t>
            </a:r>
            <a:endParaRPr b="1"/>
          </a:p>
        </p:txBody>
      </p:sp>
      <p:sp>
        <p:nvSpPr>
          <p:cNvPr id="2338" name="Google Shape;2338;p137"/>
          <p:cNvSpPr txBox="1">
            <a:spLocks noGrp="1"/>
          </p:cNvSpPr>
          <p:nvPr>
            <p:ph type="subTitle" idx="4"/>
          </p:nvPr>
        </p:nvSpPr>
        <p:spPr>
          <a:xfrm>
            <a:off x="-32592" y="5956133"/>
            <a:ext cx="24443100" cy="1618500"/>
          </a:xfrm>
          <a:prstGeom prst="rect">
            <a:avLst/>
          </a:prstGeom>
        </p:spPr>
        <p:txBody>
          <a:bodyPr spcFirstLastPara="1" wrap="square" lIns="4144550" tIns="0" rIns="1219000" bIns="0" anchor="ctr" anchorCtr="0">
            <a:noAutofit/>
          </a:bodyPr>
          <a:lstStyle/>
          <a:p>
            <a:pPr marL="0" lvl="0" indent="0" algn="l" rtl="0">
              <a:spcBef>
                <a:spcPts val="0"/>
              </a:spcBef>
              <a:spcAft>
                <a:spcPts val="0"/>
              </a:spcAft>
              <a:buNone/>
            </a:pPr>
            <a:r>
              <a:rPr lang="en-US" b="1"/>
              <a:t>Alerts Implemented</a:t>
            </a:r>
            <a:endParaRPr/>
          </a:p>
        </p:txBody>
      </p:sp>
      <p:sp>
        <p:nvSpPr>
          <p:cNvPr id="2339" name="Google Shape;2339;p137"/>
          <p:cNvSpPr txBox="1">
            <a:spLocks noGrp="1"/>
          </p:cNvSpPr>
          <p:nvPr>
            <p:ph type="subTitle" idx="5"/>
          </p:nvPr>
        </p:nvSpPr>
        <p:spPr>
          <a:xfrm>
            <a:off x="0" y="8203400"/>
            <a:ext cx="24443100" cy="1618500"/>
          </a:xfrm>
          <a:prstGeom prst="rect">
            <a:avLst/>
          </a:prstGeom>
        </p:spPr>
        <p:txBody>
          <a:bodyPr spcFirstLastPara="1" wrap="square" lIns="4144550" tIns="0" rIns="1219000" bIns="0" anchor="ctr" anchorCtr="0">
            <a:noAutofit/>
          </a:bodyPr>
          <a:lstStyle/>
          <a:p>
            <a:pPr marL="0" lvl="0" indent="0" algn="l" rtl="0">
              <a:spcBef>
                <a:spcPts val="0"/>
              </a:spcBef>
              <a:spcAft>
                <a:spcPts val="0"/>
              </a:spcAft>
              <a:buNone/>
            </a:pPr>
            <a:r>
              <a:rPr lang="en-US" b="1"/>
              <a:t>Hardening</a:t>
            </a:r>
            <a:endParaRPr/>
          </a:p>
        </p:txBody>
      </p:sp>
      <p:sp>
        <p:nvSpPr>
          <p:cNvPr id="2340" name="Google Shape;2340;p137"/>
          <p:cNvSpPr txBox="1">
            <a:spLocks noGrp="1"/>
          </p:cNvSpPr>
          <p:nvPr>
            <p:ph type="subTitle" idx="6"/>
          </p:nvPr>
        </p:nvSpPr>
        <p:spPr>
          <a:xfrm>
            <a:off x="-32791" y="10450600"/>
            <a:ext cx="24443100" cy="1618500"/>
          </a:xfrm>
          <a:prstGeom prst="rect">
            <a:avLst/>
          </a:prstGeom>
        </p:spPr>
        <p:txBody>
          <a:bodyPr spcFirstLastPara="1" wrap="square" lIns="4144550" tIns="0" rIns="1219000" bIns="0" anchor="ctr" anchorCtr="0">
            <a:noAutofit/>
          </a:bodyPr>
          <a:lstStyle/>
          <a:p>
            <a:pPr marL="0" lvl="0" indent="0" algn="l" rtl="0">
              <a:spcBef>
                <a:spcPts val="0"/>
              </a:spcBef>
              <a:spcAft>
                <a:spcPts val="0"/>
              </a:spcAft>
              <a:buNone/>
            </a:pPr>
            <a:r>
              <a:rPr lang="en-US" b="1">
                <a:solidFill>
                  <a:schemeClr val="dk1"/>
                </a:solidFill>
              </a:rPr>
              <a:t>Implementing Patches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44"/>
        <p:cNvGrpSpPr/>
        <p:nvPr/>
      </p:nvGrpSpPr>
      <p:grpSpPr>
        <a:xfrm>
          <a:off x="0" y="0"/>
          <a:ext cx="0" cy="0"/>
          <a:chOff x="0" y="0"/>
          <a:chExt cx="0" cy="0"/>
        </a:xfrm>
      </p:grpSpPr>
      <p:pic>
        <p:nvPicPr>
          <p:cNvPr id="2345" name="Google Shape;2345;p138"/>
          <p:cNvPicPr preferRelativeResize="0"/>
          <p:nvPr/>
        </p:nvPicPr>
        <p:blipFill rotWithShape="1">
          <a:blip r:embed="rId3">
            <a:alphaModFix/>
          </a:blip>
          <a:srcRect/>
          <a:stretch/>
        </p:blipFill>
        <p:spPr>
          <a:xfrm>
            <a:off x="731334" y="773067"/>
            <a:ext cx="22914823" cy="12246448"/>
          </a:xfrm>
          <a:prstGeom prst="rect">
            <a:avLst/>
          </a:prstGeom>
          <a:noFill/>
          <a:ln>
            <a:noFill/>
          </a:ln>
        </p:spPr>
      </p:pic>
      <p:sp>
        <p:nvSpPr>
          <p:cNvPr id="2346" name="Google Shape;2346;p138"/>
          <p:cNvSpPr txBox="1">
            <a:spLocks noGrp="1"/>
          </p:cNvSpPr>
          <p:nvPr>
            <p:ph type="title"/>
          </p:nvPr>
        </p:nvSpPr>
        <p:spPr>
          <a:xfrm>
            <a:off x="731288" y="5165600"/>
            <a:ext cx="22914900" cy="3461400"/>
          </a:xfrm>
          <a:prstGeom prst="rect">
            <a:avLst/>
          </a:prstGeom>
        </p:spPr>
        <p:txBody>
          <a:bodyPr spcFirstLastPara="1" wrap="square" lIns="243750" tIns="243750" rIns="243750" bIns="243750" anchor="t" anchorCtr="0">
            <a:noAutofit/>
          </a:bodyPr>
          <a:lstStyle/>
          <a:p>
            <a:pPr marL="0" lvl="0" indent="0" algn="ctr" rtl="0">
              <a:spcBef>
                <a:spcPts val="0"/>
              </a:spcBef>
              <a:spcAft>
                <a:spcPts val="0"/>
              </a:spcAft>
              <a:buClr>
                <a:schemeClr val="dk1"/>
              </a:buClr>
              <a:buSzPts val="1100"/>
              <a:buFont typeface="Arial"/>
              <a:buNone/>
            </a:pPr>
            <a:r>
              <a:rPr lang="en-US"/>
              <a:t>Network Topology</a:t>
            </a:r>
            <a:endParaRPr/>
          </a:p>
          <a:p>
            <a:pPr marL="0" lvl="0" indent="0" algn="ctr" rtl="0">
              <a:spcBef>
                <a:spcPts val="0"/>
              </a:spcBef>
              <a:spcAft>
                <a:spcPts val="0"/>
              </a:spcAft>
              <a:buClr>
                <a:schemeClr val="dk1"/>
              </a:buClr>
              <a:buSzPts val="1100"/>
              <a:buFont typeface="Arial"/>
              <a:buNone/>
            </a:pPr>
            <a:r>
              <a:rPr lang="en-US"/>
              <a:t>&amp; Critical Vulnerabilities</a:t>
            </a:r>
            <a:endParaRPr/>
          </a:p>
          <a:p>
            <a:pPr marL="0" lvl="0" indent="0" algn="ctr"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347" name="Google Shape;2347;p138"/>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3</a:t>
            </a:fld>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51"/>
        <p:cNvGrpSpPr/>
        <p:nvPr/>
      </p:nvGrpSpPr>
      <p:grpSpPr>
        <a:xfrm>
          <a:off x="0" y="0"/>
          <a:ext cx="0" cy="0"/>
          <a:chOff x="0" y="0"/>
          <a:chExt cx="0" cy="0"/>
        </a:xfrm>
      </p:grpSpPr>
      <p:sp>
        <p:nvSpPr>
          <p:cNvPr id="2352" name="Google Shape;2352;p139"/>
          <p:cNvSpPr txBox="1">
            <a:spLocks noGrp="1"/>
          </p:cNvSpPr>
          <p:nvPr>
            <p:ph type="subTitle" idx="3"/>
          </p:nvPr>
        </p:nvSpPr>
        <p:spPr>
          <a:xfrm>
            <a:off x="18811900" y="2427933"/>
            <a:ext cx="4836300" cy="10092900"/>
          </a:xfrm>
          <a:prstGeom prst="rect">
            <a:avLst/>
          </a:prstGeom>
        </p:spPr>
        <p:txBody>
          <a:bodyPr spcFirstLastPara="1" wrap="square" lIns="487575" tIns="487575" rIns="487575" bIns="487575" anchor="t" anchorCtr="0">
            <a:noAutofit/>
          </a:bodyPr>
          <a:lstStyle/>
          <a:p>
            <a:pPr marL="0" lvl="0" indent="0" algn="l" rtl="0">
              <a:spcBef>
                <a:spcPts val="0"/>
              </a:spcBef>
              <a:spcAft>
                <a:spcPts val="0"/>
              </a:spcAft>
              <a:buClr>
                <a:schemeClr val="dk1"/>
              </a:buClr>
              <a:buSzPts val="2900"/>
              <a:buFont typeface="Arial"/>
              <a:buNone/>
            </a:pPr>
            <a:r>
              <a:rPr lang="en-US" sz="2600">
                <a:latin typeface="Roboto"/>
                <a:ea typeface="Roboto"/>
                <a:cs typeface="Roboto"/>
                <a:sym typeface="Roboto"/>
              </a:rPr>
              <a:t>Network</a:t>
            </a:r>
            <a:endParaRPr sz="2600" b="1"/>
          </a:p>
          <a:p>
            <a:pPr marL="0" lvl="0" indent="0" algn="l" rtl="0">
              <a:spcBef>
                <a:spcPts val="0"/>
              </a:spcBef>
              <a:spcAft>
                <a:spcPts val="0"/>
              </a:spcAft>
              <a:buClr>
                <a:schemeClr val="dk1"/>
              </a:buClr>
              <a:buSzPts val="1100"/>
              <a:buFont typeface="Arial"/>
              <a:buNone/>
            </a:pPr>
            <a:r>
              <a:rPr lang="en-US" sz="2400"/>
              <a:t>Address Range: 192.168.1.0/24</a:t>
            </a:r>
            <a:endParaRPr sz="2400"/>
          </a:p>
          <a:p>
            <a:pPr marL="0" lvl="0" indent="0" algn="l" rtl="0">
              <a:spcBef>
                <a:spcPts val="0"/>
              </a:spcBef>
              <a:spcAft>
                <a:spcPts val="0"/>
              </a:spcAft>
              <a:buClr>
                <a:schemeClr val="dk1"/>
              </a:buClr>
              <a:buSzPts val="1100"/>
              <a:buFont typeface="Arial"/>
              <a:buNone/>
            </a:pPr>
            <a:r>
              <a:rPr lang="en-US" sz="2400"/>
              <a:t>Gateway: 192.168.1.1</a:t>
            </a:r>
            <a:endParaRPr sz="2400"/>
          </a:p>
          <a:p>
            <a:pPr marL="0" lvl="0" indent="0" algn="l" rtl="0">
              <a:spcBef>
                <a:spcPts val="0"/>
              </a:spcBef>
              <a:spcAft>
                <a:spcPts val="0"/>
              </a:spcAft>
              <a:buClr>
                <a:schemeClr val="dk1"/>
              </a:buClr>
              <a:buSzPts val="2900"/>
              <a:buFont typeface="Arial"/>
              <a:buNone/>
            </a:pPr>
            <a:endParaRPr sz="2400"/>
          </a:p>
          <a:p>
            <a:pPr marL="0" lvl="0" indent="0" algn="l" rtl="0">
              <a:spcBef>
                <a:spcPts val="0"/>
              </a:spcBef>
              <a:spcAft>
                <a:spcPts val="0"/>
              </a:spcAft>
              <a:buClr>
                <a:schemeClr val="dk1"/>
              </a:buClr>
              <a:buSzPts val="2900"/>
              <a:buFont typeface="Arial"/>
              <a:buNone/>
            </a:pPr>
            <a:r>
              <a:rPr lang="en-US" sz="2600">
                <a:latin typeface="Roboto"/>
                <a:ea typeface="Roboto"/>
                <a:cs typeface="Roboto"/>
                <a:sym typeface="Roboto"/>
              </a:rPr>
              <a:t>Machines</a:t>
            </a:r>
            <a:endParaRPr sz="2600">
              <a:latin typeface="Roboto"/>
              <a:ea typeface="Roboto"/>
              <a:cs typeface="Roboto"/>
              <a:sym typeface="Roboto"/>
            </a:endParaRPr>
          </a:p>
          <a:p>
            <a:pPr marL="0" lvl="0" indent="0" algn="l" rtl="0">
              <a:spcBef>
                <a:spcPts val="0"/>
              </a:spcBef>
              <a:spcAft>
                <a:spcPts val="0"/>
              </a:spcAft>
              <a:buClr>
                <a:schemeClr val="dk1"/>
              </a:buClr>
              <a:buSzPts val="2900"/>
              <a:buFont typeface="Arial"/>
              <a:buNone/>
            </a:pPr>
            <a:r>
              <a:rPr lang="en-US" sz="2400"/>
              <a:t>IPv4: 192.168.1.90</a:t>
            </a:r>
            <a:endParaRPr sz="2400"/>
          </a:p>
          <a:p>
            <a:pPr marL="0" lvl="0" indent="0" algn="l" rtl="0">
              <a:spcBef>
                <a:spcPts val="0"/>
              </a:spcBef>
              <a:spcAft>
                <a:spcPts val="0"/>
              </a:spcAft>
              <a:buClr>
                <a:schemeClr val="dk1"/>
              </a:buClr>
              <a:buSzPts val="2900"/>
              <a:buFont typeface="Arial"/>
              <a:buNone/>
            </a:pPr>
            <a:r>
              <a:rPr lang="en-US" sz="2400"/>
              <a:t>OS: Debian Kali 5.4.0</a:t>
            </a:r>
            <a:endParaRPr sz="2400"/>
          </a:p>
          <a:p>
            <a:pPr marL="0" lvl="0" indent="0" algn="l" rtl="0">
              <a:spcBef>
                <a:spcPts val="0"/>
              </a:spcBef>
              <a:spcAft>
                <a:spcPts val="0"/>
              </a:spcAft>
              <a:buClr>
                <a:schemeClr val="dk1"/>
              </a:buClr>
              <a:buSzPts val="2900"/>
              <a:buFont typeface="Arial"/>
              <a:buNone/>
            </a:pPr>
            <a:r>
              <a:rPr lang="en-US" sz="2400"/>
              <a:t>Hostname: Kali</a:t>
            </a:r>
            <a:endParaRPr sz="2400"/>
          </a:p>
          <a:p>
            <a:pPr marL="0" lvl="0" indent="0" algn="l" rtl="0">
              <a:spcBef>
                <a:spcPts val="0"/>
              </a:spcBef>
              <a:spcAft>
                <a:spcPts val="0"/>
              </a:spcAft>
              <a:buClr>
                <a:schemeClr val="dk1"/>
              </a:buClr>
              <a:buSzPts val="2900"/>
              <a:buFont typeface="Arial"/>
              <a:buNone/>
            </a:pPr>
            <a:endParaRPr sz="2400"/>
          </a:p>
          <a:p>
            <a:pPr marL="0" lvl="0" indent="0" algn="l" rtl="0">
              <a:spcBef>
                <a:spcPts val="0"/>
              </a:spcBef>
              <a:spcAft>
                <a:spcPts val="0"/>
              </a:spcAft>
              <a:buClr>
                <a:schemeClr val="dk1"/>
              </a:buClr>
              <a:buSzPts val="2900"/>
              <a:buFont typeface="Arial"/>
              <a:buNone/>
            </a:pPr>
            <a:r>
              <a:rPr lang="en-US" sz="2400"/>
              <a:t>IPv4: 192.168.1.110</a:t>
            </a:r>
            <a:endParaRPr sz="2400"/>
          </a:p>
          <a:p>
            <a:pPr marL="0" lvl="0" indent="0" algn="l" rtl="0">
              <a:spcBef>
                <a:spcPts val="0"/>
              </a:spcBef>
              <a:spcAft>
                <a:spcPts val="0"/>
              </a:spcAft>
              <a:buClr>
                <a:schemeClr val="dk1"/>
              </a:buClr>
              <a:buSzPts val="2900"/>
              <a:buFont typeface="Arial"/>
              <a:buNone/>
            </a:pPr>
            <a:r>
              <a:rPr lang="en-US" sz="2400"/>
              <a:t>OS: Debian GNU/Linux 8</a:t>
            </a:r>
            <a:endParaRPr sz="2400"/>
          </a:p>
          <a:p>
            <a:pPr marL="0" lvl="0" indent="0" algn="l" rtl="0">
              <a:spcBef>
                <a:spcPts val="0"/>
              </a:spcBef>
              <a:spcAft>
                <a:spcPts val="0"/>
              </a:spcAft>
              <a:buClr>
                <a:schemeClr val="dk1"/>
              </a:buClr>
              <a:buSzPts val="2900"/>
              <a:buFont typeface="Arial"/>
              <a:buNone/>
            </a:pPr>
            <a:r>
              <a:rPr lang="en-US" sz="2400"/>
              <a:t>Hostname: Target 1</a:t>
            </a:r>
            <a:endParaRPr sz="2400"/>
          </a:p>
          <a:p>
            <a:pPr marL="0" lvl="0" indent="0" algn="l" rtl="0">
              <a:spcBef>
                <a:spcPts val="0"/>
              </a:spcBef>
              <a:spcAft>
                <a:spcPts val="0"/>
              </a:spcAft>
              <a:buClr>
                <a:schemeClr val="dk1"/>
              </a:buClr>
              <a:buSzPts val="2900"/>
              <a:buFont typeface="Arial"/>
              <a:buNone/>
            </a:pPr>
            <a:endParaRPr sz="2400"/>
          </a:p>
          <a:p>
            <a:pPr marL="0" lvl="0" indent="0" algn="l" rtl="0">
              <a:spcBef>
                <a:spcPts val="0"/>
              </a:spcBef>
              <a:spcAft>
                <a:spcPts val="0"/>
              </a:spcAft>
              <a:buClr>
                <a:schemeClr val="dk1"/>
              </a:buClr>
              <a:buSzPts val="2900"/>
              <a:buFont typeface="Arial"/>
              <a:buNone/>
            </a:pPr>
            <a:r>
              <a:rPr lang="en-US" sz="2400"/>
              <a:t>IPv4: 192.168.1.115</a:t>
            </a:r>
            <a:endParaRPr sz="2400"/>
          </a:p>
          <a:p>
            <a:pPr marL="0" lvl="0" indent="0" algn="l" rtl="0">
              <a:spcBef>
                <a:spcPts val="0"/>
              </a:spcBef>
              <a:spcAft>
                <a:spcPts val="0"/>
              </a:spcAft>
              <a:buClr>
                <a:schemeClr val="dk1"/>
              </a:buClr>
              <a:buSzPts val="2900"/>
              <a:buFont typeface="Arial"/>
              <a:buNone/>
            </a:pPr>
            <a:r>
              <a:rPr lang="en-US" sz="2400"/>
              <a:t>OS: Debian GNU/Linux 8</a:t>
            </a:r>
            <a:endParaRPr sz="2400"/>
          </a:p>
          <a:p>
            <a:pPr marL="0" lvl="0" indent="0" algn="l" rtl="0">
              <a:spcBef>
                <a:spcPts val="0"/>
              </a:spcBef>
              <a:spcAft>
                <a:spcPts val="0"/>
              </a:spcAft>
              <a:buClr>
                <a:schemeClr val="dk1"/>
              </a:buClr>
              <a:buSzPts val="2900"/>
              <a:buFont typeface="Arial"/>
              <a:buNone/>
            </a:pPr>
            <a:r>
              <a:rPr lang="en-US" sz="2400"/>
              <a:t>Hostname: Target 2</a:t>
            </a:r>
            <a:endParaRPr sz="2400"/>
          </a:p>
          <a:p>
            <a:pPr marL="0" lvl="0" indent="0" algn="l" rtl="0">
              <a:spcBef>
                <a:spcPts val="0"/>
              </a:spcBef>
              <a:spcAft>
                <a:spcPts val="0"/>
              </a:spcAft>
              <a:buClr>
                <a:schemeClr val="dk1"/>
              </a:buClr>
              <a:buSzPts val="2900"/>
              <a:buFont typeface="Arial"/>
              <a:buNone/>
            </a:pPr>
            <a:endParaRPr sz="2400"/>
          </a:p>
          <a:p>
            <a:pPr marL="0" lvl="0" indent="0" algn="l" rtl="0">
              <a:spcBef>
                <a:spcPts val="0"/>
              </a:spcBef>
              <a:spcAft>
                <a:spcPts val="0"/>
              </a:spcAft>
              <a:buClr>
                <a:schemeClr val="dk1"/>
              </a:buClr>
              <a:buSzPts val="2900"/>
              <a:buFont typeface="Arial"/>
              <a:buNone/>
            </a:pPr>
            <a:r>
              <a:rPr lang="en-US" sz="2400"/>
              <a:t>IPv4: 192.168.1.105</a:t>
            </a:r>
            <a:endParaRPr sz="2400"/>
          </a:p>
          <a:p>
            <a:pPr marL="0" lvl="0" indent="0" algn="l" rtl="0">
              <a:spcBef>
                <a:spcPts val="0"/>
              </a:spcBef>
              <a:spcAft>
                <a:spcPts val="0"/>
              </a:spcAft>
              <a:buClr>
                <a:schemeClr val="dk1"/>
              </a:buClr>
              <a:buSzPts val="2900"/>
              <a:buFont typeface="Arial"/>
              <a:buNone/>
            </a:pPr>
            <a:r>
              <a:rPr lang="en-US" sz="2400"/>
              <a:t>OS: Ubuntu 18.04</a:t>
            </a:r>
            <a:endParaRPr sz="2400"/>
          </a:p>
          <a:p>
            <a:pPr marL="0" lvl="0" indent="0" algn="l" rtl="0">
              <a:spcBef>
                <a:spcPts val="0"/>
              </a:spcBef>
              <a:spcAft>
                <a:spcPts val="0"/>
              </a:spcAft>
              <a:buClr>
                <a:schemeClr val="dk1"/>
              </a:buClr>
              <a:buSzPts val="2900"/>
              <a:buFont typeface="Arial"/>
              <a:buNone/>
            </a:pPr>
            <a:r>
              <a:rPr lang="en-US" sz="2400"/>
              <a:t>Hostname: Capstone</a:t>
            </a:r>
            <a:endParaRPr sz="2400"/>
          </a:p>
          <a:p>
            <a:pPr marL="0" lvl="0" indent="0" algn="l" rtl="0">
              <a:spcBef>
                <a:spcPts val="0"/>
              </a:spcBef>
              <a:spcAft>
                <a:spcPts val="0"/>
              </a:spcAft>
              <a:buClr>
                <a:schemeClr val="dk1"/>
              </a:buClr>
              <a:buSzPts val="2900"/>
              <a:buFont typeface="Arial"/>
              <a:buNone/>
            </a:pPr>
            <a:endParaRPr sz="2400"/>
          </a:p>
          <a:p>
            <a:pPr marL="0" lvl="0" indent="0" algn="l" rtl="0">
              <a:spcBef>
                <a:spcPts val="0"/>
              </a:spcBef>
              <a:spcAft>
                <a:spcPts val="0"/>
              </a:spcAft>
              <a:buClr>
                <a:schemeClr val="dk1"/>
              </a:buClr>
              <a:buSzPts val="2900"/>
              <a:buFont typeface="Arial"/>
              <a:buNone/>
            </a:pPr>
            <a:r>
              <a:rPr lang="en-US" sz="2400">
                <a:solidFill>
                  <a:schemeClr val="dk1"/>
                </a:solidFill>
              </a:rPr>
              <a:t>IPv4: 192.168.1.100</a:t>
            </a:r>
            <a:endParaRPr sz="2400">
              <a:solidFill>
                <a:schemeClr val="dk1"/>
              </a:solidFill>
            </a:endParaRPr>
          </a:p>
          <a:p>
            <a:pPr marL="0" lvl="0" indent="0" algn="l" rtl="0">
              <a:spcBef>
                <a:spcPts val="0"/>
              </a:spcBef>
              <a:spcAft>
                <a:spcPts val="0"/>
              </a:spcAft>
              <a:buClr>
                <a:schemeClr val="dk1"/>
              </a:buClr>
              <a:buSzPts val="2900"/>
              <a:buFont typeface="Arial"/>
              <a:buNone/>
            </a:pPr>
            <a:r>
              <a:rPr lang="en-US" sz="2400">
                <a:solidFill>
                  <a:schemeClr val="dk1"/>
                </a:solidFill>
              </a:rPr>
              <a:t>OS: Ubuntu 18.04</a:t>
            </a:r>
            <a:endParaRPr sz="2400">
              <a:solidFill>
                <a:schemeClr val="dk1"/>
              </a:solidFill>
            </a:endParaRPr>
          </a:p>
          <a:p>
            <a:pPr marL="0" lvl="0" indent="0" algn="l" rtl="0">
              <a:spcBef>
                <a:spcPts val="0"/>
              </a:spcBef>
              <a:spcAft>
                <a:spcPts val="0"/>
              </a:spcAft>
              <a:buClr>
                <a:schemeClr val="dk1"/>
              </a:buClr>
              <a:buSzPts val="2900"/>
              <a:buFont typeface="Arial"/>
              <a:buNone/>
            </a:pPr>
            <a:r>
              <a:rPr lang="en-US" sz="2400">
                <a:solidFill>
                  <a:schemeClr val="dk1"/>
                </a:solidFill>
              </a:rPr>
              <a:t>Hostname: ELK</a:t>
            </a:r>
            <a:endParaRPr sz="2400">
              <a:solidFill>
                <a:schemeClr val="dk1"/>
              </a:solidFill>
            </a:endParaRPr>
          </a:p>
          <a:p>
            <a:pPr marL="0" lvl="0" indent="0" algn="l" rtl="0">
              <a:spcBef>
                <a:spcPts val="0"/>
              </a:spcBef>
              <a:spcAft>
                <a:spcPts val="0"/>
              </a:spcAft>
              <a:buClr>
                <a:schemeClr val="dk1"/>
              </a:buClr>
              <a:buSzPts val="2900"/>
              <a:buFont typeface="Arial"/>
              <a:buNone/>
            </a:pPr>
            <a:endParaRPr sz="2400"/>
          </a:p>
          <a:p>
            <a:pPr marL="0" lvl="0" indent="0" algn="l" rtl="0">
              <a:spcBef>
                <a:spcPts val="0"/>
              </a:spcBef>
              <a:spcAft>
                <a:spcPts val="0"/>
              </a:spcAft>
              <a:buClr>
                <a:schemeClr val="dk1"/>
              </a:buClr>
              <a:buSzPts val="2900"/>
              <a:buFont typeface="Arial"/>
              <a:buNone/>
            </a:pPr>
            <a:endParaRPr sz="2400"/>
          </a:p>
          <a:p>
            <a:pPr marL="0" lvl="0" indent="0" algn="l" rtl="0">
              <a:spcBef>
                <a:spcPts val="0"/>
              </a:spcBef>
              <a:spcAft>
                <a:spcPts val="0"/>
              </a:spcAft>
              <a:buNone/>
            </a:pPr>
            <a:endParaRPr sz="2400"/>
          </a:p>
        </p:txBody>
      </p:sp>
      <p:sp>
        <p:nvSpPr>
          <p:cNvPr id="2353" name="Google Shape;2353;p139"/>
          <p:cNvSpPr txBox="1">
            <a:spLocks noGrp="1"/>
          </p:cNvSpPr>
          <p:nvPr>
            <p:ph type="title"/>
          </p:nvPr>
        </p:nvSpPr>
        <p:spPr>
          <a:xfrm>
            <a:off x="-33125" y="0"/>
            <a:ext cx="178608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Network Topology</a:t>
            </a:r>
            <a:endParaRPr/>
          </a:p>
        </p:txBody>
      </p:sp>
      <p:sp>
        <p:nvSpPr>
          <p:cNvPr id="2354" name="Google Shape;2354;p139"/>
          <p:cNvSpPr txBox="1">
            <a:spLocks noGrp="1"/>
          </p:cNvSpPr>
          <p:nvPr>
            <p:ph type="subTitle" idx="4"/>
          </p:nvPr>
        </p:nvSpPr>
        <p:spPr>
          <a:xfrm>
            <a:off x="-32791" y="13111067"/>
            <a:ext cx="21252900" cy="604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pic>
        <p:nvPicPr>
          <p:cNvPr id="2355" name="Google Shape;2355;p139"/>
          <p:cNvPicPr preferRelativeResize="0"/>
          <p:nvPr/>
        </p:nvPicPr>
        <p:blipFill>
          <a:blip r:embed="rId3">
            <a:alphaModFix/>
          </a:blip>
          <a:stretch>
            <a:fillRect/>
          </a:stretch>
        </p:blipFill>
        <p:spPr>
          <a:xfrm>
            <a:off x="307575" y="2427925"/>
            <a:ext cx="17520100" cy="1037210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59"/>
        <p:cNvGrpSpPr/>
        <p:nvPr/>
      </p:nvGrpSpPr>
      <p:grpSpPr>
        <a:xfrm>
          <a:off x="0" y="0"/>
          <a:ext cx="0" cy="0"/>
          <a:chOff x="0" y="0"/>
          <a:chExt cx="0" cy="0"/>
        </a:xfrm>
      </p:grpSpPr>
      <p:sp>
        <p:nvSpPr>
          <p:cNvPr id="2360" name="Google Shape;2360;p140"/>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Critical Vulnerabilities: Target 1</a:t>
            </a:r>
            <a:endParaRPr/>
          </a:p>
        </p:txBody>
      </p:sp>
      <p:sp>
        <p:nvSpPr>
          <p:cNvPr id="2361" name="Google Shape;2361;p14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5</a:t>
            </a:fld>
            <a:endParaRPr/>
          </a:p>
        </p:txBody>
      </p:sp>
      <p:sp>
        <p:nvSpPr>
          <p:cNvPr id="2362" name="Google Shape;2362;p140"/>
          <p:cNvSpPr txBox="1">
            <a:spLocks noGrp="1"/>
          </p:cNvSpPr>
          <p:nvPr>
            <p:ph type="body" idx="3"/>
          </p:nvPr>
        </p:nvSpPr>
        <p:spPr>
          <a:xfrm>
            <a:off x="717350" y="2387850"/>
            <a:ext cx="22942800" cy="98667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a:t>Our assessment uncovered the following critical vulnerabilities in </a:t>
            </a:r>
            <a:r>
              <a:rPr lang="en-US" sz="4400" b="1"/>
              <a:t>Target 1</a:t>
            </a:r>
            <a:r>
              <a:rPr lang="en-US" sz="4400"/>
              <a:t>.</a:t>
            </a:r>
            <a:endParaRPr sz="4400"/>
          </a:p>
          <a:p>
            <a:pPr marL="0" lvl="0" indent="0" algn="l" rtl="0">
              <a:spcBef>
                <a:spcPts val="1200"/>
              </a:spcBef>
              <a:spcAft>
                <a:spcPts val="0"/>
              </a:spcAft>
              <a:buNone/>
            </a:pPr>
            <a:endParaRPr sz="4400"/>
          </a:p>
          <a:p>
            <a:pPr marL="0" lvl="0" indent="0" algn="l" rtl="0">
              <a:spcBef>
                <a:spcPts val="1200"/>
              </a:spcBef>
              <a:spcAft>
                <a:spcPts val="1200"/>
              </a:spcAft>
              <a:buNone/>
            </a:pPr>
            <a:endParaRPr sz="4400">
              <a:solidFill>
                <a:schemeClr val="dk1"/>
              </a:solidFill>
            </a:endParaRPr>
          </a:p>
        </p:txBody>
      </p:sp>
      <p:graphicFrame>
        <p:nvGraphicFramePr>
          <p:cNvPr id="2363" name="Google Shape;2363;p140"/>
          <p:cNvGraphicFramePr/>
          <p:nvPr/>
        </p:nvGraphicFramePr>
        <p:xfrm>
          <a:off x="703363" y="3249675"/>
          <a:ext cx="3000000" cy="3000000"/>
        </p:xfrm>
        <a:graphic>
          <a:graphicData uri="http://schemas.openxmlformats.org/drawingml/2006/table">
            <a:tbl>
              <a:tblPr>
                <a:noFill/>
                <a:tableStyleId>{53F5D4BB-FCBD-46DA-97A1-9E94F9232EA8}</a:tableStyleId>
              </a:tblPr>
              <a:tblGrid>
                <a:gridCol w="7414900">
                  <a:extLst>
                    <a:ext uri="{9D8B030D-6E8A-4147-A177-3AD203B41FA5}">
                      <a16:colId xmlns:a16="http://schemas.microsoft.com/office/drawing/2014/main" val="20000"/>
                    </a:ext>
                  </a:extLst>
                </a:gridCol>
                <a:gridCol w="7414900">
                  <a:extLst>
                    <a:ext uri="{9D8B030D-6E8A-4147-A177-3AD203B41FA5}">
                      <a16:colId xmlns:a16="http://schemas.microsoft.com/office/drawing/2014/main" val="20001"/>
                    </a:ext>
                  </a:extLst>
                </a:gridCol>
                <a:gridCol w="7414900">
                  <a:extLst>
                    <a:ext uri="{9D8B030D-6E8A-4147-A177-3AD203B41FA5}">
                      <a16:colId xmlns:a16="http://schemas.microsoft.com/office/drawing/2014/main" val="20002"/>
                    </a:ext>
                  </a:extLst>
                </a:gridCol>
              </a:tblGrid>
              <a:tr h="1460350">
                <a:tc>
                  <a:txBody>
                    <a:bodyPr/>
                    <a:lstStyle/>
                    <a:p>
                      <a:pPr marL="0" lvl="0" indent="0" algn="ctr" rtl="0">
                        <a:spcBef>
                          <a:spcPts val="0"/>
                        </a:spcBef>
                        <a:spcAft>
                          <a:spcPts val="0"/>
                        </a:spcAft>
                        <a:buNone/>
                      </a:pPr>
                      <a:r>
                        <a:rPr lang="en-US" sz="4000" b="1">
                          <a:latin typeface="Roboto"/>
                          <a:ea typeface="Roboto"/>
                          <a:cs typeface="Roboto"/>
                          <a:sym typeface="Roboto"/>
                        </a:rPr>
                        <a:t>Vulnerability</a:t>
                      </a:r>
                      <a:endParaRPr sz="4000" b="1">
                        <a:latin typeface="Roboto"/>
                        <a:ea typeface="Roboto"/>
                        <a:cs typeface="Roboto"/>
                        <a:sym typeface="Roboto"/>
                      </a:endParaRPr>
                    </a:p>
                  </a:txBody>
                  <a:tcPr marL="91425" marR="91425" marT="91425" marB="91425">
                    <a:lnB w="9525" cap="flat" cmpd="sng">
                      <a:solidFill>
                        <a:srgbClr val="A9B7C0"/>
                      </a:solidFill>
                      <a:prstDash val="solid"/>
                      <a:round/>
                      <a:headEnd type="none" w="sm" len="sm"/>
                      <a:tailEnd type="none" w="sm" len="sm"/>
                    </a:lnB>
                  </a:tcPr>
                </a:tc>
                <a:tc>
                  <a:txBody>
                    <a:bodyPr/>
                    <a:lstStyle/>
                    <a:p>
                      <a:pPr marL="0" lvl="0" indent="0" algn="ctr" rtl="0">
                        <a:spcBef>
                          <a:spcPts val="0"/>
                        </a:spcBef>
                        <a:spcAft>
                          <a:spcPts val="0"/>
                        </a:spcAft>
                        <a:buNone/>
                      </a:pPr>
                      <a:r>
                        <a:rPr lang="en-US" sz="4000" b="1">
                          <a:latin typeface="Roboto"/>
                          <a:ea typeface="Roboto"/>
                          <a:cs typeface="Roboto"/>
                          <a:sym typeface="Roboto"/>
                        </a:rPr>
                        <a:t>Description</a:t>
                      </a:r>
                      <a:endParaRPr sz="4000" b="1">
                        <a:latin typeface="Roboto"/>
                        <a:ea typeface="Roboto"/>
                        <a:cs typeface="Roboto"/>
                        <a:sym typeface="Roboto"/>
                      </a:endParaRPr>
                    </a:p>
                  </a:txBody>
                  <a:tcPr marL="91425" marR="91425" marT="91425" marB="91425">
                    <a:lnB w="9525" cap="flat" cmpd="sng">
                      <a:solidFill>
                        <a:srgbClr val="A9B7C0"/>
                      </a:solidFill>
                      <a:prstDash val="solid"/>
                      <a:round/>
                      <a:headEnd type="none" w="sm" len="sm"/>
                      <a:tailEnd type="none" w="sm" len="sm"/>
                    </a:lnB>
                  </a:tcPr>
                </a:tc>
                <a:tc>
                  <a:txBody>
                    <a:bodyPr/>
                    <a:lstStyle/>
                    <a:p>
                      <a:pPr marL="0" lvl="0" indent="0" algn="ctr" rtl="0">
                        <a:spcBef>
                          <a:spcPts val="0"/>
                        </a:spcBef>
                        <a:spcAft>
                          <a:spcPts val="0"/>
                        </a:spcAft>
                        <a:buNone/>
                      </a:pPr>
                      <a:r>
                        <a:rPr lang="en-US" sz="4000" b="1">
                          <a:latin typeface="Roboto"/>
                          <a:ea typeface="Roboto"/>
                          <a:cs typeface="Roboto"/>
                          <a:sym typeface="Roboto"/>
                        </a:rPr>
                        <a:t>Impact</a:t>
                      </a:r>
                      <a:endParaRPr sz="4000" b="1">
                        <a:latin typeface="Roboto"/>
                        <a:ea typeface="Roboto"/>
                        <a:cs typeface="Roboto"/>
                        <a:sym typeface="Roboto"/>
                      </a:endParaRPr>
                    </a:p>
                  </a:txBody>
                  <a:tcPr marL="91425" marR="91425" marT="91425" marB="91425">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0"/>
                  </a:ext>
                </a:extLst>
              </a:tr>
              <a:tr h="1820600">
                <a:tc>
                  <a:txBody>
                    <a:bodyPr/>
                    <a:lstStyle/>
                    <a:p>
                      <a:pPr marL="0" lvl="0" indent="0" algn="l" rtl="0">
                        <a:spcBef>
                          <a:spcPts val="0"/>
                        </a:spcBef>
                        <a:spcAft>
                          <a:spcPts val="0"/>
                        </a:spcAft>
                        <a:buNone/>
                      </a:pPr>
                      <a:r>
                        <a:rPr lang="en-US" sz="3000">
                          <a:latin typeface="Roboto"/>
                          <a:ea typeface="Roboto"/>
                          <a:cs typeface="Roboto"/>
                          <a:sym typeface="Roboto"/>
                        </a:rPr>
                        <a:t>Weak Passwords</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3000">
                          <a:latin typeface="Roboto"/>
                          <a:ea typeface="Roboto"/>
                          <a:cs typeface="Roboto"/>
                          <a:sym typeface="Roboto"/>
                        </a:rPr>
                        <a:t>Was able to find passwords using dictionary brute force against web form</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3000">
                          <a:latin typeface="Roboto"/>
                          <a:ea typeface="Roboto"/>
                          <a:cs typeface="Roboto"/>
                          <a:sym typeface="Roboto"/>
                        </a:rPr>
                        <a:t>Allowed attacker to gain access to protected web directories</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1"/>
                  </a:ext>
                </a:extLst>
              </a:tr>
              <a:tr h="2195250">
                <a:tc>
                  <a:txBody>
                    <a:bodyPr/>
                    <a:lstStyle/>
                    <a:p>
                      <a:pPr marL="0" lvl="0" indent="0" algn="l" rtl="0">
                        <a:spcBef>
                          <a:spcPts val="0"/>
                        </a:spcBef>
                        <a:spcAft>
                          <a:spcPts val="0"/>
                        </a:spcAft>
                        <a:buNone/>
                      </a:pPr>
                      <a:r>
                        <a:rPr lang="en-US" sz="3000">
                          <a:latin typeface="Roboto"/>
                          <a:ea typeface="Roboto"/>
                          <a:cs typeface="Roboto"/>
                          <a:sym typeface="Roboto"/>
                        </a:rPr>
                        <a:t>Wordpress User Enumeration</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3000">
                          <a:latin typeface="Roboto"/>
                          <a:ea typeface="Roboto"/>
                          <a:cs typeface="Roboto"/>
                          <a:sym typeface="Roboto"/>
                        </a:rPr>
                        <a:t>Utilized enum4linux to gather user information for the web server</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3000">
                          <a:latin typeface="Roboto"/>
                          <a:ea typeface="Roboto"/>
                          <a:cs typeface="Roboto"/>
                          <a:sym typeface="Roboto"/>
                        </a:rPr>
                        <a:t>Allows attacker to gather usernames to gain access to the web server</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2"/>
                  </a:ext>
                </a:extLst>
              </a:tr>
              <a:tr h="2195250">
                <a:tc>
                  <a:txBody>
                    <a:bodyPr/>
                    <a:lstStyle/>
                    <a:p>
                      <a:pPr marL="0" lvl="0" indent="0" algn="l" rtl="0">
                        <a:spcBef>
                          <a:spcPts val="0"/>
                        </a:spcBef>
                        <a:spcAft>
                          <a:spcPts val="0"/>
                        </a:spcAft>
                        <a:buNone/>
                      </a:pPr>
                      <a:r>
                        <a:rPr lang="en-US" sz="3000">
                          <a:latin typeface="Roboto"/>
                          <a:ea typeface="Roboto"/>
                          <a:cs typeface="Roboto"/>
                          <a:sym typeface="Roboto"/>
                        </a:rPr>
                        <a:t>Unprotected and Unsalted Hash</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3000">
                          <a:latin typeface="Roboto"/>
                          <a:ea typeface="Roboto"/>
                          <a:cs typeface="Roboto"/>
                          <a:sym typeface="Roboto"/>
                        </a:rPr>
                        <a:t>Used Rainbow table to compare an unprotected hash to a corresponding password</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3000">
                          <a:latin typeface="Roboto"/>
                          <a:ea typeface="Roboto"/>
                          <a:cs typeface="Roboto"/>
                          <a:sym typeface="Roboto"/>
                        </a:rPr>
                        <a:t>Allowed attacker to gain access to WebDav to alter contents of web server</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3"/>
                  </a:ext>
                </a:extLst>
              </a:tr>
              <a:tr h="2195250">
                <a:tc>
                  <a:txBody>
                    <a:bodyPr/>
                    <a:lstStyle/>
                    <a:p>
                      <a:pPr marL="0" lvl="0" indent="0" algn="l" rtl="0">
                        <a:spcBef>
                          <a:spcPts val="0"/>
                        </a:spcBef>
                        <a:spcAft>
                          <a:spcPts val="0"/>
                        </a:spcAft>
                        <a:buNone/>
                      </a:pPr>
                      <a:r>
                        <a:rPr lang="en-US" sz="3000">
                          <a:latin typeface="Roboto"/>
                          <a:ea typeface="Roboto"/>
                          <a:cs typeface="Roboto"/>
                          <a:sym typeface="Roboto"/>
                        </a:rPr>
                        <a:t>Privilege Escalation</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3000">
                          <a:latin typeface="Roboto"/>
                          <a:ea typeface="Roboto"/>
                          <a:cs typeface="Roboto"/>
                          <a:sym typeface="Roboto"/>
                        </a:rPr>
                        <a:t> Used Stevens sudo Python access to escalate from ‘Steven to root’ </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3000">
                          <a:latin typeface="Roboto"/>
                          <a:ea typeface="Roboto"/>
                          <a:cs typeface="Roboto"/>
                          <a:sym typeface="Roboto"/>
                        </a:rPr>
                        <a:t>Allowed privilege escalation to root</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75"/>
        <p:cNvGrpSpPr/>
        <p:nvPr/>
      </p:nvGrpSpPr>
      <p:grpSpPr>
        <a:xfrm>
          <a:off x="0" y="0"/>
          <a:ext cx="0" cy="0"/>
          <a:chOff x="0" y="0"/>
          <a:chExt cx="0" cy="0"/>
        </a:xfrm>
      </p:grpSpPr>
      <p:sp>
        <p:nvSpPr>
          <p:cNvPr id="2376" name="Google Shape;2376;p142"/>
          <p:cNvSpPr txBox="1">
            <a:spLocks noGrp="1"/>
          </p:cNvSpPr>
          <p:nvPr>
            <p:ph type="title"/>
          </p:nvPr>
        </p:nvSpPr>
        <p:spPr>
          <a:xfrm>
            <a:off x="731368" y="5801542"/>
            <a:ext cx="22914900" cy="2112900"/>
          </a:xfrm>
          <a:prstGeom prst="rect">
            <a:avLst/>
          </a:prstGeom>
        </p:spPr>
        <p:txBody>
          <a:bodyPr spcFirstLastPara="1" wrap="square" lIns="243750" tIns="243750" rIns="243750" bIns="24375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a:t>Alerts Implemented</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2377" name="Google Shape;2377;p142"/>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6</a:t>
            </a:fld>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81"/>
        <p:cNvGrpSpPr/>
        <p:nvPr/>
      </p:nvGrpSpPr>
      <p:grpSpPr>
        <a:xfrm>
          <a:off x="0" y="0"/>
          <a:ext cx="0" cy="0"/>
          <a:chOff x="0" y="0"/>
          <a:chExt cx="0" cy="0"/>
        </a:xfrm>
      </p:grpSpPr>
      <p:sp>
        <p:nvSpPr>
          <p:cNvPr id="2382" name="Google Shape;2382;p143"/>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Excessive HTTP Errors</a:t>
            </a:r>
            <a:endParaRPr/>
          </a:p>
        </p:txBody>
      </p:sp>
      <p:sp>
        <p:nvSpPr>
          <p:cNvPr id="2383" name="Google Shape;2383;p14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7</a:t>
            </a:fld>
            <a:endParaRPr/>
          </a:p>
        </p:txBody>
      </p:sp>
      <p:sp>
        <p:nvSpPr>
          <p:cNvPr id="2384" name="Google Shape;2384;p143"/>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457200" lvl="0" indent="0" algn="l" rtl="0">
              <a:lnSpc>
                <a:spcPct val="115000"/>
              </a:lnSpc>
              <a:spcBef>
                <a:spcPts val="0"/>
              </a:spcBef>
              <a:spcAft>
                <a:spcPts val="0"/>
              </a:spcAft>
              <a:buNone/>
            </a:pPr>
            <a:endParaRPr sz="44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Which </a:t>
            </a:r>
            <a:r>
              <a:rPr lang="en-US" sz="4400" b="1">
                <a:solidFill>
                  <a:schemeClr val="dk1"/>
                </a:solidFill>
              </a:rPr>
              <a:t>metric</a:t>
            </a:r>
            <a:r>
              <a:rPr lang="en-US" sz="4400">
                <a:solidFill>
                  <a:schemeClr val="dk1"/>
                </a:solidFill>
              </a:rPr>
              <a:t> does this alert monitor? </a:t>
            </a:r>
            <a:endParaRPr sz="4400">
              <a:solidFill>
                <a:schemeClr val="dk1"/>
              </a:solidFill>
            </a:endParaRPr>
          </a:p>
          <a:p>
            <a:pPr marL="914400" lvl="1" indent="-482600" algn="l" rtl="0">
              <a:lnSpc>
                <a:spcPct val="115000"/>
              </a:lnSpc>
              <a:spcBef>
                <a:spcPts val="1000"/>
              </a:spcBef>
              <a:spcAft>
                <a:spcPts val="0"/>
              </a:spcAft>
              <a:buClr>
                <a:schemeClr val="dk1"/>
              </a:buClr>
              <a:buSzPts val="4000"/>
              <a:buChar char="○"/>
            </a:pPr>
            <a:r>
              <a:rPr lang="en-US" sz="4000">
                <a:solidFill>
                  <a:schemeClr val="dk1"/>
                </a:solidFill>
              </a:rPr>
              <a:t>Count grouped over top 5 ‘http.response.status_code’</a:t>
            </a:r>
            <a:endParaRPr sz="40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What is the </a:t>
            </a:r>
            <a:r>
              <a:rPr lang="en-US" sz="4400" b="1">
                <a:solidFill>
                  <a:schemeClr val="dk1"/>
                </a:solidFill>
              </a:rPr>
              <a:t>threshold</a:t>
            </a:r>
            <a:r>
              <a:rPr lang="en-US" sz="4400">
                <a:solidFill>
                  <a:schemeClr val="dk1"/>
                </a:solidFill>
              </a:rPr>
              <a:t> it fires at? </a:t>
            </a:r>
            <a:endParaRPr sz="4400">
              <a:solidFill>
                <a:schemeClr val="dk1"/>
              </a:solidFill>
            </a:endParaRPr>
          </a:p>
          <a:p>
            <a:pPr marL="914400" lvl="1" indent="-482600" algn="l" rtl="0">
              <a:lnSpc>
                <a:spcPct val="115000"/>
              </a:lnSpc>
              <a:spcBef>
                <a:spcPts val="1000"/>
              </a:spcBef>
              <a:spcAft>
                <a:spcPts val="0"/>
              </a:spcAft>
              <a:buClr>
                <a:schemeClr val="dk1"/>
              </a:buClr>
              <a:buSzPts val="4000"/>
              <a:buChar char="○"/>
            </a:pPr>
            <a:r>
              <a:rPr lang="en-US" sz="4000">
                <a:solidFill>
                  <a:schemeClr val="dk1"/>
                </a:solidFill>
              </a:rPr>
              <a:t>Above 400 in 5-minute period</a:t>
            </a:r>
            <a:endParaRPr sz="4000">
              <a:solidFill>
                <a:schemeClr val="dk1"/>
              </a:solidFill>
            </a:endParaRPr>
          </a:p>
          <a:p>
            <a:pPr marL="457200" lvl="0" indent="-508000" algn="l" rtl="0">
              <a:lnSpc>
                <a:spcPct val="115000"/>
              </a:lnSpc>
              <a:spcBef>
                <a:spcPts val="1000"/>
              </a:spcBef>
              <a:spcAft>
                <a:spcPts val="1000"/>
              </a:spcAft>
              <a:buClr>
                <a:schemeClr val="dk1"/>
              </a:buClr>
              <a:buSzPts val="4400"/>
              <a:buChar char="●"/>
            </a:pPr>
            <a:r>
              <a:rPr lang="en-US" sz="4400">
                <a:solidFill>
                  <a:schemeClr val="dk1"/>
                </a:solidFill>
              </a:rPr>
              <a:t>Screenshot of the alert in action:</a:t>
            </a:r>
            <a:endParaRPr sz="4400">
              <a:solidFill>
                <a:schemeClr val="dk1"/>
              </a:solidFill>
            </a:endParaRPr>
          </a:p>
        </p:txBody>
      </p:sp>
      <p:pic>
        <p:nvPicPr>
          <p:cNvPr id="2385" name="Google Shape;2385;p143"/>
          <p:cNvPicPr preferRelativeResize="0"/>
          <p:nvPr/>
        </p:nvPicPr>
        <p:blipFill>
          <a:blip r:embed="rId3">
            <a:alphaModFix/>
          </a:blip>
          <a:stretch>
            <a:fillRect/>
          </a:stretch>
        </p:blipFill>
        <p:spPr>
          <a:xfrm>
            <a:off x="2773200" y="7417050"/>
            <a:ext cx="15512150" cy="4002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89"/>
        <p:cNvGrpSpPr/>
        <p:nvPr/>
      </p:nvGrpSpPr>
      <p:grpSpPr>
        <a:xfrm>
          <a:off x="0" y="0"/>
          <a:ext cx="0" cy="0"/>
          <a:chOff x="0" y="0"/>
          <a:chExt cx="0" cy="0"/>
        </a:xfrm>
      </p:grpSpPr>
      <p:sp>
        <p:nvSpPr>
          <p:cNvPr id="2390" name="Google Shape;2390;p144"/>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HTTP Request Size Monitor </a:t>
            </a:r>
            <a:endParaRPr/>
          </a:p>
        </p:txBody>
      </p:sp>
      <p:sp>
        <p:nvSpPr>
          <p:cNvPr id="2391" name="Google Shape;2391;p14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8</a:t>
            </a:fld>
            <a:endParaRPr/>
          </a:p>
        </p:txBody>
      </p:sp>
      <p:sp>
        <p:nvSpPr>
          <p:cNvPr id="2392" name="Google Shape;2392;p144"/>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457200" lvl="0" indent="0" algn="l" rtl="0">
              <a:lnSpc>
                <a:spcPct val="115000"/>
              </a:lnSpc>
              <a:spcBef>
                <a:spcPts val="0"/>
              </a:spcBef>
              <a:spcAft>
                <a:spcPts val="0"/>
              </a:spcAft>
              <a:buNone/>
            </a:pPr>
            <a:endParaRPr sz="44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Which </a:t>
            </a:r>
            <a:r>
              <a:rPr lang="en-US" sz="4400" b="1">
                <a:solidFill>
                  <a:schemeClr val="dk1"/>
                </a:solidFill>
              </a:rPr>
              <a:t>metric</a:t>
            </a:r>
            <a:r>
              <a:rPr lang="en-US" sz="4400">
                <a:solidFill>
                  <a:schemeClr val="dk1"/>
                </a:solidFill>
              </a:rPr>
              <a:t> does this alert monitor? </a:t>
            </a:r>
            <a:endParaRPr sz="4400">
              <a:solidFill>
                <a:schemeClr val="dk1"/>
              </a:solidFill>
            </a:endParaRPr>
          </a:p>
          <a:p>
            <a:pPr marL="914400" lvl="1" indent="-482600" algn="l" rtl="0">
              <a:lnSpc>
                <a:spcPct val="115000"/>
              </a:lnSpc>
              <a:spcBef>
                <a:spcPts val="1000"/>
              </a:spcBef>
              <a:spcAft>
                <a:spcPts val="0"/>
              </a:spcAft>
              <a:buClr>
                <a:schemeClr val="dk1"/>
              </a:buClr>
              <a:buSzPts val="4000"/>
              <a:buChar char="○"/>
            </a:pPr>
            <a:r>
              <a:rPr lang="en-US" sz="4000">
                <a:solidFill>
                  <a:schemeClr val="dk1"/>
                </a:solidFill>
              </a:rPr>
              <a:t>Sum of http.request.bytes over all documents</a:t>
            </a:r>
            <a:endParaRPr sz="40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What is the </a:t>
            </a:r>
            <a:r>
              <a:rPr lang="en-US" sz="4400" b="1">
                <a:solidFill>
                  <a:schemeClr val="dk1"/>
                </a:solidFill>
              </a:rPr>
              <a:t>threshold</a:t>
            </a:r>
            <a:r>
              <a:rPr lang="en-US" sz="4400">
                <a:solidFill>
                  <a:schemeClr val="dk1"/>
                </a:solidFill>
              </a:rPr>
              <a:t> it fires at? </a:t>
            </a:r>
            <a:endParaRPr sz="4400">
              <a:solidFill>
                <a:schemeClr val="dk1"/>
              </a:solidFill>
            </a:endParaRPr>
          </a:p>
          <a:p>
            <a:pPr marL="914400" lvl="1" indent="-482600" algn="l" rtl="0">
              <a:lnSpc>
                <a:spcPct val="115000"/>
              </a:lnSpc>
              <a:spcBef>
                <a:spcPts val="1000"/>
              </a:spcBef>
              <a:spcAft>
                <a:spcPts val="0"/>
              </a:spcAft>
              <a:buClr>
                <a:schemeClr val="dk1"/>
              </a:buClr>
              <a:buSzPts val="4000"/>
              <a:buChar char="○"/>
            </a:pPr>
            <a:r>
              <a:rPr lang="en-US" sz="4000">
                <a:solidFill>
                  <a:schemeClr val="dk1"/>
                </a:solidFill>
              </a:rPr>
              <a:t>Above 3500 in 1-minute period</a:t>
            </a:r>
            <a:endParaRPr sz="40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Screenshot of the alert in action:</a:t>
            </a:r>
            <a:endParaRPr sz="4400">
              <a:solidFill>
                <a:schemeClr val="dk1"/>
              </a:solidFill>
            </a:endParaRPr>
          </a:p>
          <a:p>
            <a:pPr marL="457200" lvl="0" indent="0" algn="l" rtl="0">
              <a:lnSpc>
                <a:spcPct val="115000"/>
              </a:lnSpc>
              <a:spcBef>
                <a:spcPts val="1000"/>
              </a:spcBef>
              <a:spcAft>
                <a:spcPts val="0"/>
              </a:spcAft>
              <a:buNone/>
            </a:pPr>
            <a:endParaRPr sz="4400">
              <a:solidFill>
                <a:schemeClr val="dk1"/>
              </a:solidFill>
            </a:endParaRPr>
          </a:p>
          <a:p>
            <a:pPr marL="457200" lvl="0" indent="0" algn="l" rtl="0">
              <a:lnSpc>
                <a:spcPct val="115000"/>
              </a:lnSpc>
              <a:spcBef>
                <a:spcPts val="1000"/>
              </a:spcBef>
              <a:spcAft>
                <a:spcPts val="1000"/>
              </a:spcAft>
              <a:buNone/>
            </a:pPr>
            <a:endParaRPr sz="4400">
              <a:solidFill>
                <a:schemeClr val="dk1"/>
              </a:solidFill>
            </a:endParaRPr>
          </a:p>
        </p:txBody>
      </p:sp>
      <p:pic>
        <p:nvPicPr>
          <p:cNvPr id="2393" name="Google Shape;2393;p144"/>
          <p:cNvPicPr preferRelativeResize="0"/>
          <p:nvPr/>
        </p:nvPicPr>
        <p:blipFill>
          <a:blip r:embed="rId3">
            <a:alphaModFix/>
          </a:blip>
          <a:stretch>
            <a:fillRect/>
          </a:stretch>
        </p:blipFill>
        <p:spPr>
          <a:xfrm>
            <a:off x="2239300" y="7433575"/>
            <a:ext cx="18467500" cy="4616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97"/>
        <p:cNvGrpSpPr/>
        <p:nvPr/>
      </p:nvGrpSpPr>
      <p:grpSpPr>
        <a:xfrm>
          <a:off x="0" y="0"/>
          <a:ext cx="0" cy="0"/>
          <a:chOff x="0" y="0"/>
          <a:chExt cx="0" cy="0"/>
        </a:xfrm>
      </p:grpSpPr>
      <p:sp>
        <p:nvSpPr>
          <p:cNvPr id="2398" name="Google Shape;2398;p145"/>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CPU Usage Monitor </a:t>
            </a:r>
            <a:endParaRPr/>
          </a:p>
        </p:txBody>
      </p:sp>
      <p:sp>
        <p:nvSpPr>
          <p:cNvPr id="2399" name="Google Shape;2399;p14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9</a:t>
            </a:fld>
            <a:endParaRPr/>
          </a:p>
        </p:txBody>
      </p:sp>
      <p:sp>
        <p:nvSpPr>
          <p:cNvPr id="2400" name="Google Shape;2400;p145"/>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457200" lvl="0" indent="0" algn="l" rtl="0">
              <a:lnSpc>
                <a:spcPct val="115000"/>
              </a:lnSpc>
              <a:spcBef>
                <a:spcPts val="0"/>
              </a:spcBef>
              <a:spcAft>
                <a:spcPts val="0"/>
              </a:spcAft>
              <a:buNone/>
            </a:pPr>
            <a:endParaRPr sz="44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Which </a:t>
            </a:r>
            <a:r>
              <a:rPr lang="en-US" sz="4400" b="1">
                <a:solidFill>
                  <a:schemeClr val="dk1"/>
                </a:solidFill>
              </a:rPr>
              <a:t>metric</a:t>
            </a:r>
            <a:r>
              <a:rPr lang="en-US" sz="4400">
                <a:solidFill>
                  <a:schemeClr val="dk1"/>
                </a:solidFill>
              </a:rPr>
              <a:t> does this alert monitor? </a:t>
            </a:r>
            <a:endParaRPr sz="4400">
              <a:solidFill>
                <a:schemeClr val="dk1"/>
              </a:solidFill>
            </a:endParaRPr>
          </a:p>
          <a:p>
            <a:pPr marL="914400" lvl="1" indent="-482600" algn="l" rtl="0">
              <a:lnSpc>
                <a:spcPct val="115000"/>
              </a:lnSpc>
              <a:spcBef>
                <a:spcPts val="1000"/>
              </a:spcBef>
              <a:spcAft>
                <a:spcPts val="0"/>
              </a:spcAft>
              <a:buClr>
                <a:schemeClr val="dk1"/>
              </a:buClr>
              <a:buSzPts val="4000"/>
              <a:buChar char="○"/>
            </a:pPr>
            <a:r>
              <a:rPr lang="en-US" sz="4000">
                <a:solidFill>
                  <a:schemeClr val="dk1"/>
                </a:solidFill>
              </a:rPr>
              <a:t>Max of system.process.cpu.total.pct over all documents</a:t>
            </a:r>
            <a:endParaRPr sz="40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What is the </a:t>
            </a:r>
            <a:r>
              <a:rPr lang="en-US" sz="4400" b="1">
                <a:solidFill>
                  <a:schemeClr val="dk1"/>
                </a:solidFill>
              </a:rPr>
              <a:t>threshold</a:t>
            </a:r>
            <a:r>
              <a:rPr lang="en-US" sz="4400">
                <a:solidFill>
                  <a:schemeClr val="dk1"/>
                </a:solidFill>
              </a:rPr>
              <a:t> it fires at? </a:t>
            </a:r>
            <a:endParaRPr sz="4400">
              <a:solidFill>
                <a:schemeClr val="dk1"/>
              </a:solidFill>
            </a:endParaRPr>
          </a:p>
          <a:p>
            <a:pPr marL="914400" lvl="1" indent="-482600" algn="l" rtl="0">
              <a:lnSpc>
                <a:spcPct val="115000"/>
              </a:lnSpc>
              <a:spcBef>
                <a:spcPts val="1000"/>
              </a:spcBef>
              <a:spcAft>
                <a:spcPts val="0"/>
              </a:spcAft>
              <a:buClr>
                <a:schemeClr val="dk1"/>
              </a:buClr>
              <a:buSzPts val="4000"/>
              <a:buChar char="○"/>
            </a:pPr>
            <a:r>
              <a:rPr lang="en-US" sz="4000">
                <a:solidFill>
                  <a:schemeClr val="dk1"/>
                </a:solidFill>
              </a:rPr>
              <a:t>Above 0.5 in 5-minute period</a:t>
            </a:r>
            <a:endParaRPr sz="40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Screenshot of the alert in action:</a:t>
            </a:r>
            <a:endParaRPr sz="4400">
              <a:solidFill>
                <a:schemeClr val="dk1"/>
              </a:solidFill>
            </a:endParaRPr>
          </a:p>
          <a:p>
            <a:pPr marL="457200" lvl="0" indent="0" algn="l" rtl="0">
              <a:lnSpc>
                <a:spcPct val="115000"/>
              </a:lnSpc>
              <a:spcBef>
                <a:spcPts val="1000"/>
              </a:spcBef>
              <a:spcAft>
                <a:spcPts val="1000"/>
              </a:spcAft>
              <a:buNone/>
            </a:pPr>
            <a:endParaRPr sz="4400">
              <a:solidFill>
                <a:schemeClr val="dk1"/>
              </a:solidFill>
            </a:endParaRPr>
          </a:p>
        </p:txBody>
      </p:sp>
      <p:pic>
        <p:nvPicPr>
          <p:cNvPr id="2401" name="Google Shape;2401;p145"/>
          <p:cNvPicPr preferRelativeResize="0"/>
          <p:nvPr/>
        </p:nvPicPr>
        <p:blipFill>
          <a:blip r:embed="rId3">
            <a:alphaModFix/>
          </a:blip>
          <a:stretch>
            <a:fillRect/>
          </a:stretch>
        </p:blipFill>
        <p:spPr>
          <a:xfrm>
            <a:off x="3385450" y="7573725"/>
            <a:ext cx="16175972" cy="458837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IGPIA - Theme 03 - Light">
      <a:dk1>
        <a:srgbClr val="7F7F7F"/>
      </a:dk1>
      <a:lt1>
        <a:srgbClr val="FFFFFF"/>
      </a:lt1>
      <a:dk2>
        <a:srgbClr val="000000"/>
      </a:dk2>
      <a:lt2>
        <a:srgbClr val="FFFFFF"/>
      </a:lt2>
      <a:accent1>
        <a:srgbClr val="1DE7D8"/>
      </a:accent1>
      <a:accent2>
        <a:srgbClr val="29CEDC"/>
      </a:accent2>
      <a:accent3>
        <a:srgbClr val="34B9DF"/>
      </a:accent3>
      <a:accent4>
        <a:srgbClr val="42A6E3"/>
      </a:accent4>
      <a:accent5>
        <a:srgbClr val="5091E7"/>
      </a:accent5>
      <a:accent6>
        <a:srgbClr val="5D76E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1190</Words>
  <Application>Microsoft Office PowerPoint</Application>
  <PresentationFormat>Custom</PresentationFormat>
  <Paragraphs>168</Paragraphs>
  <Slides>18</Slides>
  <Notes>18</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18</vt:i4>
      </vt:variant>
    </vt:vector>
  </HeadingPairs>
  <TitlesOfParts>
    <vt:vector size="30" baseType="lpstr">
      <vt:lpstr>Lato</vt:lpstr>
      <vt:lpstr>Calibri</vt:lpstr>
      <vt:lpstr>Roboto</vt:lpstr>
      <vt:lpstr>Helvetica Neue</vt:lpstr>
      <vt:lpstr>Poppins</vt:lpstr>
      <vt:lpstr>Inconsolata</vt:lpstr>
      <vt:lpstr>Arial</vt:lpstr>
      <vt:lpstr>Amatic SC</vt:lpstr>
      <vt:lpstr>Office Theme</vt:lpstr>
      <vt:lpstr>2_Custom Design</vt:lpstr>
      <vt:lpstr>Simple Light</vt:lpstr>
      <vt:lpstr>Simple Light</vt:lpstr>
      <vt:lpstr>Final Engagement Attack, Defense &amp; Analysis of a Vulnerable Network</vt:lpstr>
      <vt:lpstr>Table of Contents</vt:lpstr>
      <vt:lpstr>Network Topology &amp; Critical Vulnerabilities  </vt:lpstr>
      <vt:lpstr>Network Topology</vt:lpstr>
      <vt:lpstr>Critical Vulnerabilities: Target 1</vt:lpstr>
      <vt:lpstr>Alerts Implemented  </vt:lpstr>
      <vt:lpstr>Excessive HTTP Errors</vt:lpstr>
      <vt:lpstr>HTTP Request Size Monitor </vt:lpstr>
      <vt:lpstr>CPU Usage Monitor </vt:lpstr>
      <vt:lpstr>Hardening  </vt:lpstr>
      <vt:lpstr>Hardening Against Wordpress Enumeration on Target 1</vt:lpstr>
      <vt:lpstr>Hardening Against Unprotected and Unsalted Hash on Target 1</vt:lpstr>
      <vt:lpstr>Hardening Against Privilege Escalation on Target 1</vt:lpstr>
      <vt:lpstr>Implementing Patches  </vt:lpstr>
      <vt:lpstr>Implementing Patches with Ansible</vt:lpstr>
      <vt:lpstr>Patch for Unsalted Passwords</vt:lpstr>
      <vt:lpstr>Patches for Privilege Escalation</vt:lpstr>
      <vt:lpstr>Patches for Privilege Escalation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Engagement Attack, Defense &amp; Analysis of a Vulnerable Network</dc:title>
  <dc:creator>Will Sturm</dc:creator>
  <cp:lastModifiedBy>Will Sturm</cp:lastModifiedBy>
  <cp:revision>1</cp:revision>
  <dcterms:modified xsi:type="dcterms:W3CDTF">2021-08-04T02:04:01Z</dcterms:modified>
</cp:coreProperties>
</file>